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80" r:id="rId6"/>
    <p:sldMasterId id="2147483687" r:id="rId7"/>
    <p:sldMasterId id="2147483689" r:id="rId8"/>
    <p:sldMasterId id="2147483691" r:id="rId9"/>
    <p:sldMasterId id="2147483693" r:id="rId10"/>
  </p:sldMasterIdLst>
  <p:notesMasterIdLst>
    <p:notesMasterId r:id="rId51"/>
  </p:notesMasterIdLst>
  <p:sldIdLst>
    <p:sldId id="347" r:id="rId11"/>
    <p:sldId id="4642" r:id="rId12"/>
    <p:sldId id="4645" r:id="rId13"/>
    <p:sldId id="4644" r:id="rId14"/>
    <p:sldId id="262" r:id="rId15"/>
    <p:sldId id="518" r:id="rId16"/>
    <p:sldId id="4647" r:id="rId17"/>
    <p:sldId id="407" r:id="rId18"/>
    <p:sldId id="4641" r:id="rId19"/>
    <p:sldId id="4643" r:id="rId20"/>
    <p:sldId id="292" r:id="rId21"/>
    <p:sldId id="291" r:id="rId22"/>
    <p:sldId id="293" r:id="rId23"/>
    <p:sldId id="290" r:id="rId24"/>
    <p:sldId id="528" r:id="rId25"/>
    <p:sldId id="256" r:id="rId26"/>
    <p:sldId id="277" r:id="rId27"/>
    <p:sldId id="257" r:id="rId28"/>
    <p:sldId id="258" r:id="rId29"/>
    <p:sldId id="276" r:id="rId30"/>
    <p:sldId id="275" r:id="rId31"/>
    <p:sldId id="263" r:id="rId32"/>
    <p:sldId id="270" r:id="rId33"/>
    <p:sldId id="272" r:id="rId34"/>
    <p:sldId id="267" r:id="rId35"/>
    <p:sldId id="273" r:id="rId36"/>
    <p:sldId id="274" r:id="rId37"/>
    <p:sldId id="269" r:id="rId38"/>
    <p:sldId id="4646" r:id="rId39"/>
    <p:sldId id="4649" r:id="rId40"/>
    <p:sldId id="4650" r:id="rId41"/>
    <p:sldId id="4651" r:id="rId42"/>
    <p:sldId id="259" r:id="rId43"/>
    <p:sldId id="260" r:id="rId44"/>
    <p:sldId id="261" r:id="rId45"/>
    <p:sldId id="4652" r:id="rId46"/>
    <p:sldId id="4653" r:id="rId47"/>
    <p:sldId id="264" r:id="rId48"/>
    <p:sldId id="265" r:id="rId49"/>
    <p:sldId id="464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uan Scott" initials="ES" lastIdx="1" clrIdx="0">
    <p:extLst>
      <p:ext uri="{19B8F6BF-5375-455C-9EA6-DF929625EA0E}">
        <p15:presenceInfo xmlns:p15="http://schemas.microsoft.com/office/powerpoint/2012/main" userId="S::euan.scott@sds.co.uk::fb22f8b8-2f95-4e01-8e25-25113abc64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22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s>
</file>

<file path=ppt/diagrams/_rels/data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ata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rawing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E710B8-1A12-435E-9885-B009686C43D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A9C64476-52A2-4622-A509-2B4D6BDEA68D}">
      <dgm:prSet phldrT="[Text]" custT="1"/>
      <dgm:spPr/>
      <dgm:t>
        <a:bodyPr/>
        <a:lstStyle/>
        <a:p>
          <a:r>
            <a:rPr lang="en-GB" sz="4000"/>
            <a:t>Plan</a:t>
          </a:r>
        </a:p>
      </dgm:t>
    </dgm:pt>
    <dgm:pt modelId="{49D02378-A085-453C-9E27-1E7F6F8024F4}" type="parTrans" cxnId="{E7D1EB43-E3DC-4809-A42C-F41EBA853AE8}">
      <dgm:prSet/>
      <dgm:spPr/>
      <dgm:t>
        <a:bodyPr/>
        <a:lstStyle/>
        <a:p>
          <a:endParaRPr lang="en-GB"/>
        </a:p>
      </dgm:t>
    </dgm:pt>
    <dgm:pt modelId="{488887C8-F4D7-4E1D-987E-E1AFF4856650}" type="sibTrans" cxnId="{E7D1EB43-E3DC-4809-A42C-F41EBA853AE8}">
      <dgm:prSet/>
      <dgm:spPr/>
      <dgm:t>
        <a:bodyPr/>
        <a:lstStyle/>
        <a:p>
          <a:endParaRPr lang="en-GB"/>
        </a:p>
      </dgm:t>
    </dgm:pt>
    <dgm:pt modelId="{F37D4341-7A07-443C-A2B5-D26A20FA505A}">
      <dgm:prSet phldrT="[Text]" custT="1"/>
      <dgm:spPr/>
      <dgm:t>
        <a:bodyPr/>
        <a:lstStyle/>
        <a:p>
          <a:r>
            <a:rPr lang="en-GB" sz="4000"/>
            <a:t>Do</a:t>
          </a:r>
        </a:p>
      </dgm:t>
    </dgm:pt>
    <dgm:pt modelId="{E07D1147-8063-4157-88F6-B82B179AAA65}" type="parTrans" cxnId="{73BED152-A7BB-4B3E-9B82-4712A5E42F48}">
      <dgm:prSet/>
      <dgm:spPr/>
      <dgm:t>
        <a:bodyPr/>
        <a:lstStyle/>
        <a:p>
          <a:endParaRPr lang="en-GB"/>
        </a:p>
      </dgm:t>
    </dgm:pt>
    <dgm:pt modelId="{25D2ECD3-2753-4B0B-B702-5D1374CA1F9C}" type="sibTrans" cxnId="{73BED152-A7BB-4B3E-9B82-4712A5E42F48}">
      <dgm:prSet/>
      <dgm:spPr/>
      <dgm:t>
        <a:bodyPr/>
        <a:lstStyle/>
        <a:p>
          <a:endParaRPr lang="en-GB"/>
        </a:p>
      </dgm:t>
    </dgm:pt>
    <dgm:pt modelId="{9F09A693-8650-4DA2-A244-D7FB653A299D}">
      <dgm:prSet phldrT="[Text]" custT="1"/>
      <dgm:spPr/>
      <dgm:t>
        <a:bodyPr/>
        <a:lstStyle/>
        <a:p>
          <a:r>
            <a:rPr lang="en-GB" sz="4000" dirty="0"/>
            <a:t>Review</a:t>
          </a:r>
        </a:p>
      </dgm:t>
    </dgm:pt>
    <dgm:pt modelId="{67A2A3A1-54DE-481F-A8F9-51D9B11B7BAA}" type="parTrans" cxnId="{31B04A3C-E59D-49A6-92B2-ABF54C3E01E3}">
      <dgm:prSet/>
      <dgm:spPr/>
      <dgm:t>
        <a:bodyPr/>
        <a:lstStyle/>
        <a:p>
          <a:endParaRPr lang="en-GB"/>
        </a:p>
      </dgm:t>
    </dgm:pt>
    <dgm:pt modelId="{1873EEF2-DBF3-4D27-B53A-DF4C12AEA6CE}" type="sibTrans" cxnId="{31B04A3C-E59D-49A6-92B2-ABF54C3E01E3}">
      <dgm:prSet/>
      <dgm:spPr/>
      <dgm:t>
        <a:bodyPr/>
        <a:lstStyle/>
        <a:p>
          <a:endParaRPr lang="en-GB"/>
        </a:p>
      </dgm:t>
    </dgm:pt>
    <dgm:pt modelId="{C6EB71A8-DC28-4BE7-9DA6-2DEA8DE30829}">
      <dgm:prSet phldrT="[Text]" custT="1"/>
      <dgm:spPr/>
      <dgm:t>
        <a:bodyPr/>
        <a:lstStyle/>
        <a:p>
          <a:r>
            <a:rPr lang="en-GB" sz="1600"/>
            <a:t>Growing awareness of meta-skills, their purpose and importance, and how they relate to own work.</a:t>
          </a:r>
        </a:p>
      </dgm:t>
    </dgm:pt>
    <dgm:pt modelId="{04A8AAC7-9ACC-488B-BA82-C606FB0A6387}" type="parTrans" cxnId="{1DC08F8F-A40D-4F74-99FD-06E4EB4BDFB0}">
      <dgm:prSet/>
      <dgm:spPr/>
      <dgm:t>
        <a:bodyPr/>
        <a:lstStyle/>
        <a:p>
          <a:endParaRPr lang="en-GB"/>
        </a:p>
      </dgm:t>
    </dgm:pt>
    <dgm:pt modelId="{7115604D-2C7D-4466-9BD9-7428D7F00227}" type="sibTrans" cxnId="{1DC08F8F-A40D-4F74-99FD-06E4EB4BDFB0}">
      <dgm:prSet/>
      <dgm:spPr/>
      <dgm:t>
        <a:bodyPr/>
        <a:lstStyle/>
        <a:p>
          <a:endParaRPr lang="en-GB"/>
        </a:p>
      </dgm:t>
    </dgm:pt>
    <dgm:pt modelId="{99EC28A8-11D0-4D64-8F1A-CEDDA96AD97A}">
      <dgm:prSet phldrT="[Text]" custT="1"/>
      <dgm:spPr/>
      <dgm:t>
        <a:bodyPr/>
        <a:lstStyle/>
        <a:p>
          <a:r>
            <a:rPr lang="en-GB" sz="1600" dirty="0"/>
            <a:t>Identify learning preferences, gaps in role specific knowledge, skills and meta-skills and understanding of how to develop these -- with a growing degree of autonomy.</a:t>
          </a:r>
        </a:p>
      </dgm:t>
    </dgm:pt>
    <dgm:pt modelId="{A612A0D1-69BC-47C4-958C-C2736286CBC0}" type="parTrans" cxnId="{E357775C-2FF9-40CF-9AA8-8B98AA2EA57E}">
      <dgm:prSet/>
      <dgm:spPr/>
      <dgm:t>
        <a:bodyPr/>
        <a:lstStyle/>
        <a:p>
          <a:endParaRPr lang="en-GB"/>
        </a:p>
      </dgm:t>
    </dgm:pt>
    <dgm:pt modelId="{55CE59CA-8380-446C-B9C3-01074A68D091}" type="sibTrans" cxnId="{E357775C-2FF9-40CF-9AA8-8B98AA2EA57E}">
      <dgm:prSet/>
      <dgm:spPr/>
      <dgm:t>
        <a:bodyPr/>
        <a:lstStyle/>
        <a:p>
          <a:endParaRPr lang="en-GB"/>
        </a:p>
      </dgm:t>
    </dgm:pt>
    <dgm:pt modelId="{6B4E3805-C61C-4840-B599-EA97B3DA8670}">
      <dgm:prSet custT="1"/>
      <dgm:spPr/>
      <dgm:t>
        <a:bodyPr/>
        <a:lstStyle/>
        <a:p>
          <a:r>
            <a:rPr lang="en-GB" sz="1600"/>
            <a:t>Growing confidence and effectiveness when participating in performance reviews.</a:t>
          </a:r>
        </a:p>
      </dgm:t>
    </dgm:pt>
    <dgm:pt modelId="{9F1BDF5D-6B3A-4E0C-88C3-75C6C2D6C12C}" type="parTrans" cxnId="{D73662C5-C367-450B-8048-4365659CE807}">
      <dgm:prSet/>
      <dgm:spPr/>
      <dgm:t>
        <a:bodyPr/>
        <a:lstStyle/>
        <a:p>
          <a:endParaRPr lang="en-GB"/>
        </a:p>
      </dgm:t>
    </dgm:pt>
    <dgm:pt modelId="{BB575C6B-5A8A-4F0B-86B7-DB065BCAE957}" type="sibTrans" cxnId="{D73662C5-C367-450B-8048-4365659CE807}">
      <dgm:prSet/>
      <dgm:spPr/>
      <dgm:t>
        <a:bodyPr/>
        <a:lstStyle/>
        <a:p>
          <a:endParaRPr lang="en-GB"/>
        </a:p>
      </dgm:t>
    </dgm:pt>
    <dgm:pt modelId="{788C8666-4DC3-4EDA-8F6C-2ED5A6934952}">
      <dgm:prSet custT="1"/>
      <dgm:spPr/>
      <dgm:t>
        <a:bodyPr/>
        <a:lstStyle/>
        <a:p>
          <a:r>
            <a:rPr lang="en-GB" sz="1600" dirty="0"/>
            <a:t>Growing understanding of the relationship between CPD and an organisation’s key performance indicators.</a:t>
          </a:r>
        </a:p>
      </dgm:t>
    </dgm:pt>
    <dgm:pt modelId="{3E807D7D-0C09-47FF-A9A8-FCA3143CB6CD}" type="parTrans" cxnId="{184DCB74-968C-4F15-AECA-4A08A3665464}">
      <dgm:prSet/>
      <dgm:spPr/>
      <dgm:t>
        <a:bodyPr/>
        <a:lstStyle/>
        <a:p>
          <a:endParaRPr lang="en-GB"/>
        </a:p>
      </dgm:t>
    </dgm:pt>
    <dgm:pt modelId="{D3128C16-213B-432E-A41E-A0E346124D88}" type="sibTrans" cxnId="{184DCB74-968C-4F15-AECA-4A08A3665464}">
      <dgm:prSet/>
      <dgm:spPr/>
      <dgm:t>
        <a:bodyPr/>
        <a:lstStyle/>
        <a:p>
          <a:endParaRPr lang="en-GB"/>
        </a:p>
      </dgm:t>
    </dgm:pt>
    <dgm:pt modelId="{DE29E521-FFC9-4E52-A776-6A51CD2D175E}">
      <dgm:prSet custT="1"/>
      <dgm:spPr/>
      <dgm:t>
        <a:bodyPr/>
        <a:lstStyle/>
        <a:p>
          <a:r>
            <a:rPr lang="en-GB" sz="1600" dirty="0"/>
            <a:t>Growing confidence and aptitude for setting and using SMART objectives, with increasing autonomy.</a:t>
          </a:r>
        </a:p>
      </dgm:t>
    </dgm:pt>
    <dgm:pt modelId="{56A52EFD-947A-422A-9D8E-8D2F16238043}" type="parTrans" cxnId="{A8A68D7E-92DD-4854-AEDD-5A1C5722F349}">
      <dgm:prSet/>
      <dgm:spPr/>
      <dgm:t>
        <a:bodyPr/>
        <a:lstStyle/>
        <a:p>
          <a:endParaRPr lang="en-GB"/>
        </a:p>
      </dgm:t>
    </dgm:pt>
    <dgm:pt modelId="{05CB0527-4638-4F67-965B-AFC786ECC185}" type="sibTrans" cxnId="{A8A68D7E-92DD-4854-AEDD-5A1C5722F349}">
      <dgm:prSet/>
      <dgm:spPr/>
      <dgm:t>
        <a:bodyPr/>
        <a:lstStyle/>
        <a:p>
          <a:endParaRPr lang="en-GB"/>
        </a:p>
      </dgm:t>
    </dgm:pt>
    <dgm:pt modelId="{EB69499B-9E53-4255-BAE0-0313B9FCCFB0}">
      <dgm:prSet custT="1"/>
      <dgm:spPr/>
      <dgm:t>
        <a:bodyPr/>
        <a:lstStyle/>
        <a:p>
          <a:r>
            <a:rPr lang="en-GB" sz="1600" dirty="0"/>
            <a:t>Understanding the importance of business and personal objectives in own development with increasing focus on the preparation of development plans.</a:t>
          </a:r>
        </a:p>
      </dgm:t>
    </dgm:pt>
    <dgm:pt modelId="{AE54D50F-6079-4120-BA0F-2161AF3E3CFC}" type="parTrans" cxnId="{468A0548-2AE9-4BC9-9FE1-574449D2E572}">
      <dgm:prSet/>
      <dgm:spPr/>
      <dgm:t>
        <a:bodyPr/>
        <a:lstStyle/>
        <a:p>
          <a:endParaRPr lang="en-GB"/>
        </a:p>
      </dgm:t>
    </dgm:pt>
    <dgm:pt modelId="{43112F74-E49E-46BC-A1EC-30645BD16973}" type="sibTrans" cxnId="{468A0548-2AE9-4BC9-9FE1-574449D2E572}">
      <dgm:prSet/>
      <dgm:spPr/>
      <dgm:t>
        <a:bodyPr/>
        <a:lstStyle/>
        <a:p>
          <a:endParaRPr lang="en-GB"/>
        </a:p>
      </dgm:t>
    </dgm:pt>
    <dgm:pt modelId="{6CC84D39-0264-40CB-8455-3958EAE01F63}">
      <dgm:prSet phldrT="[Text]" custT="1"/>
      <dgm:spPr/>
      <dgm:t>
        <a:bodyPr/>
        <a:lstStyle/>
        <a:p>
          <a:r>
            <a:rPr lang="en-GB" sz="1600"/>
            <a:t> Increasing understanding of personal professionalism within current work contexts and practices.</a:t>
          </a:r>
        </a:p>
      </dgm:t>
    </dgm:pt>
    <dgm:pt modelId="{A7C50D4E-B924-48C2-88AF-20D4EB0FB247}" type="parTrans" cxnId="{CEAFDDE8-A733-43FF-959D-710A6F7A4909}">
      <dgm:prSet/>
      <dgm:spPr/>
      <dgm:t>
        <a:bodyPr/>
        <a:lstStyle/>
        <a:p>
          <a:endParaRPr lang="en-GB"/>
        </a:p>
      </dgm:t>
    </dgm:pt>
    <dgm:pt modelId="{4DEA7FF4-2054-4424-BAD2-B7F5705D29C8}" type="sibTrans" cxnId="{CEAFDDE8-A733-43FF-959D-710A6F7A4909}">
      <dgm:prSet/>
      <dgm:spPr/>
      <dgm:t>
        <a:bodyPr/>
        <a:lstStyle/>
        <a:p>
          <a:endParaRPr lang="en-GB"/>
        </a:p>
      </dgm:t>
    </dgm:pt>
    <dgm:pt modelId="{56D174CC-BD7C-44F1-86A2-FDE54421C01D}">
      <dgm:prSet phldrT="[Text]" custT="1"/>
      <dgm:spPr/>
      <dgm:t>
        <a:bodyPr/>
        <a:lstStyle/>
        <a:p>
          <a:r>
            <a:rPr lang="en-GB" sz="1600" dirty="0"/>
            <a:t>Types of training and development required for own role</a:t>
          </a:r>
        </a:p>
      </dgm:t>
    </dgm:pt>
    <dgm:pt modelId="{E5927C39-D365-4D5F-94DE-4F53F436245A}" type="parTrans" cxnId="{A9848AC2-B37A-4F03-9014-D20ED4CDD1F5}">
      <dgm:prSet/>
      <dgm:spPr/>
      <dgm:t>
        <a:bodyPr/>
        <a:lstStyle/>
        <a:p>
          <a:endParaRPr lang="en-GB"/>
        </a:p>
      </dgm:t>
    </dgm:pt>
    <dgm:pt modelId="{F9D1CF5A-DD92-4C3E-8565-618607571A61}" type="sibTrans" cxnId="{A9848AC2-B37A-4F03-9014-D20ED4CDD1F5}">
      <dgm:prSet/>
      <dgm:spPr/>
      <dgm:t>
        <a:bodyPr/>
        <a:lstStyle/>
        <a:p>
          <a:endParaRPr lang="en-GB"/>
        </a:p>
      </dgm:t>
    </dgm:pt>
    <dgm:pt modelId="{90B59FD5-50EB-415E-90AD-0716F68F9610}" type="pres">
      <dgm:prSet presAssocID="{A9E710B8-1A12-435E-9885-B009686C43D5}" presName="Name0" presStyleCnt="0">
        <dgm:presLayoutVars>
          <dgm:dir/>
          <dgm:animLvl val="lvl"/>
          <dgm:resizeHandles val="exact"/>
        </dgm:presLayoutVars>
      </dgm:prSet>
      <dgm:spPr/>
    </dgm:pt>
    <dgm:pt modelId="{942B58C5-8B84-46CD-9693-9E71BBC4C5D6}" type="pres">
      <dgm:prSet presAssocID="{A9C64476-52A2-4622-A509-2B4D6BDEA68D}" presName="linNode" presStyleCnt="0"/>
      <dgm:spPr/>
    </dgm:pt>
    <dgm:pt modelId="{B5F042E1-2B5A-48B9-9718-F36DF5F0FB28}" type="pres">
      <dgm:prSet presAssocID="{A9C64476-52A2-4622-A509-2B4D6BDEA68D}" presName="parentText" presStyleLbl="node1" presStyleIdx="0" presStyleCnt="3" custScaleY="81273">
        <dgm:presLayoutVars>
          <dgm:chMax val="1"/>
          <dgm:bulletEnabled val="1"/>
        </dgm:presLayoutVars>
      </dgm:prSet>
      <dgm:spPr/>
    </dgm:pt>
    <dgm:pt modelId="{499C2337-8B80-46E0-A7DE-16DAD90803BC}" type="pres">
      <dgm:prSet presAssocID="{A9C64476-52A2-4622-A509-2B4D6BDEA68D}" presName="descendantText" presStyleLbl="alignAccFollowNode1" presStyleIdx="0" presStyleCnt="3">
        <dgm:presLayoutVars>
          <dgm:bulletEnabled val="1"/>
        </dgm:presLayoutVars>
      </dgm:prSet>
      <dgm:spPr/>
    </dgm:pt>
    <dgm:pt modelId="{770418B2-B118-4D8C-A632-40AD877B47BC}" type="pres">
      <dgm:prSet presAssocID="{488887C8-F4D7-4E1D-987E-E1AFF4856650}" presName="sp" presStyleCnt="0"/>
      <dgm:spPr/>
    </dgm:pt>
    <dgm:pt modelId="{509AE61D-5959-423C-A148-FE004071CD0C}" type="pres">
      <dgm:prSet presAssocID="{F37D4341-7A07-443C-A2B5-D26A20FA505A}" presName="linNode" presStyleCnt="0"/>
      <dgm:spPr/>
    </dgm:pt>
    <dgm:pt modelId="{1EC10D17-4D43-4955-9968-8AD25AFA43BA}" type="pres">
      <dgm:prSet presAssocID="{F37D4341-7A07-443C-A2B5-D26A20FA505A}" presName="parentText" presStyleLbl="node1" presStyleIdx="1" presStyleCnt="3" custScaleY="81564">
        <dgm:presLayoutVars>
          <dgm:chMax val="1"/>
          <dgm:bulletEnabled val="1"/>
        </dgm:presLayoutVars>
      </dgm:prSet>
      <dgm:spPr/>
    </dgm:pt>
    <dgm:pt modelId="{B652DD2A-D2C6-4666-812C-190E6C0147EA}" type="pres">
      <dgm:prSet presAssocID="{F37D4341-7A07-443C-A2B5-D26A20FA505A}" presName="descendantText" presStyleLbl="alignAccFollowNode1" presStyleIdx="1" presStyleCnt="3">
        <dgm:presLayoutVars>
          <dgm:bulletEnabled val="1"/>
        </dgm:presLayoutVars>
      </dgm:prSet>
      <dgm:spPr/>
    </dgm:pt>
    <dgm:pt modelId="{63C03006-7D10-4279-8E6E-9F75F6EBE553}" type="pres">
      <dgm:prSet presAssocID="{25D2ECD3-2753-4B0B-B702-5D1374CA1F9C}" presName="sp" presStyleCnt="0"/>
      <dgm:spPr/>
    </dgm:pt>
    <dgm:pt modelId="{2F9BCC25-073A-48A7-BE48-011038041CB5}" type="pres">
      <dgm:prSet presAssocID="{9F09A693-8650-4DA2-A244-D7FB653A299D}" presName="linNode" presStyleCnt="0"/>
      <dgm:spPr/>
    </dgm:pt>
    <dgm:pt modelId="{7F2E37E0-A20B-45B1-A00A-4F49F677F5E1}" type="pres">
      <dgm:prSet presAssocID="{9F09A693-8650-4DA2-A244-D7FB653A299D}" presName="parentText" presStyleLbl="node1" presStyleIdx="2" presStyleCnt="3" custScaleY="97646">
        <dgm:presLayoutVars>
          <dgm:chMax val="1"/>
          <dgm:bulletEnabled val="1"/>
        </dgm:presLayoutVars>
      </dgm:prSet>
      <dgm:spPr/>
    </dgm:pt>
    <dgm:pt modelId="{7DD747E4-6E9D-4C5E-B976-89BBBBAC9A7E}" type="pres">
      <dgm:prSet presAssocID="{9F09A693-8650-4DA2-A244-D7FB653A299D}" presName="descendantText" presStyleLbl="alignAccFollowNode1" presStyleIdx="2" presStyleCnt="3" custScaleY="125666">
        <dgm:presLayoutVars>
          <dgm:bulletEnabled val="1"/>
        </dgm:presLayoutVars>
      </dgm:prSet>
      <dgm:spPr/>
    </dgm:pt>
  </dgm:ptLst>
  <dgm:cxnLst>
    <dgm:cxn modelId="{DBB19514-E21F-4E71-A90D-200955A00B15}" type="presOf" srcId="{56D174CC-BD7C-44F1-86A2-FDE54421C01D}" destId="{499C2337-8B80-46E0-A7DE-16DAD90803BC}" srcOrd="0" destOrd="2" presId="urn:microsoft.com/office/officeart/2005/8/layout/vList5"/>
    <dgm:cxn modelId="{3699E324-6DD0-44E8-9AA6-C515EF4ACE07}" type="presOf" srcId="{6CC84D39-0264-40CB-8455-3958EAE01F63}" destId="{499C2337-8B80-46E0-A7DE-16DAD90803BC}" srcOrd="0" destOrd="1" presId="urn:microsoft.com/office/officeart/2005/8/layout/vList5"/>
    <dgm:cxn modelId="{31B04A3C-E59D-49A6-92B2-ABF54C3E01E3}" srcId="{A9E710B8-1A12-435E-9885-B009686C43D5}" destId="{9F09A693-8650-4DA2-A244-D7FB653A299D}" srcOrd="2" destOrd="0" parTransId="{67A2A3A1-54DE-481F-A8F9-51D9B11B7BAA}" sibTransId="{1873EEF2-DBF3-4D27-B53A-DF4C12AEA6CE}"/>
    <dgm:cxn modelId="{E357775C-2FF9-40CF-9AA8-8B98AA2EA57E}" srcId="{9F09A693-8650-4DA2-A244-D7FB653A299D}" destId="{99EC28A8-11D0-4D64-8F1A-CEDDA96AD97A}" srcOrd="0" destOrd="0" parTransId="{A612A0D1-69BC-47C4-958C-C2736286CBC0}" sibTransId="{55CE59CA-8380-446C-B9C3-01074A68D091}"/>
    <dgm:cxn modelId="{E7D1EB43-E3DC-4809-A42C-F41EBA853AE8}" srcId="{A9E710B8-1A12-435E-9885-B009686C43D5}" destId="{A9C64476-52A2-4622-A509-2B4D6BDEA68D}" srcOrd="0" destOrd="0" parTransId="{49D02378-A085-453C-9E27-1E7F6F8024F4}" sibTransId="{488887C8-F4D7-4E1D-987E-E1AFF4856650}"/>
    <dgm:cxn modelId="{468A0548-2AE9-4BC9-9FE1-574449D2E572}" srcId="{F37D4341-7A07-443C-A2B5-D26A20FA505A}" destId="{EB69499B-9E53-4255-BAE0-0313B9FCCFB0}" srcOrd="1" destOrd="0" parTransId="{AE54D50F-6079-4120-BA0F-2161AF3E3CFC}" sibTransId="{43112F74-E49E-46BC-A1EC-30645BD16973}"/>
    <dgm:cxn modelId="{D7B9F94B-6AEE-4C72-946E-B6027949858F}" type="presOf" srcId="{A9E710B8-1A12-435E-9885-B009686C43D5}" destId="{90B59FD5-50EB-415E-90AD-0716F68F9610}" srcOrd="0" destOrd="0" presId="urn:microsoft.com/office/officeart/2005/8/layout/vList5"/>
    <dgm:cxn modelId="{73BED152-A7BB-4B3E-9B82-4712A5E42F48}" srcId="{A9E710B8-1A12-435E-9885-B009686C43D5}" destId="{F37D4341-7A07-443C-A2B5-D26A20FA505A}" srcOrd="1" destOrd="0" parTransId="{E07D1147-8063-4157-88F6-B82B179AAA65}" sibTransId="{25D2ECD3-2753-4B0B-B702-5D1374CA1F9C}"/>
    <dgm:cxn modelId="{184DCB74-968C-4F15-AECA-4A08A3665464}" srcId="{9F09A693-8650-4DA2-A244-D7FB653A299D}" destId="{788C8666-4DC3-4EDA-8F6C-2ED5A6934952}" srcOrd="2" destOrd="0" parTransId="{3E807D7D-0C09-47FF-A9A8-FCA3143CB6CD}" sibTransId="{D3128C16-213B-432E-A41E-A0E346124D88}"/>
    <dgm:cxn modelId="{A8A68D7E-92DD-4854-AEDD-5A1C5722F349}" srcId="{F37D4341-7A07-443C-A2B5-D26A20FA505A}" destId="{DE29E521-FFC9-4E52-A776-6A51CD2D175E}" srcOrd="0" destOrd="0" parTransId="{56A52EFD-947A-422A-9D8E-8D2F16238043}" sibTransId="{05CB0527-4638-4F67-965B-AFC786ECC185}"/>
    <dgm:cxn modelId="{1DC08F8F-A40D-4F74-99FD-06E4EB4BDFB0}" srcId="{A9C64476-52A2-4622-A509-2B4D6BDEA68D}" destId="{C6EB71A8-DC28-4BE7-9DA6-2DEA8DE30829}" srcOrd="0" destOrd="0" parTransId="{04A8AAC7-9ACC-488B-BA82-C606FB0A6387}" sibTransId="{7115604D-2C7D-4466-9BD9-7428D7F00227}"/>
    <dgm:cxn modelId="{792AF3A3-D004-486A-9B30-73D8472B9387}" type="presOf" srcId="{9F09A693-8650-4DA2-A244-D7FB653A299D}" destId="{7F2E37E0-A20B-45B1-A00A-4F49F677F5E1}" srcOrd="0" destOrd="0" presId="urn:microsoft.com/office/officeart/2005/8/layout/vList5"/>
    <dgm:cxn modelId="{F6EFC6B4-9861-4984-8738-2E2F931A867B}" type="presOf" srcId="{DE29E521-FFC9-4E52-A776-6A51CD2D175E}" destId="{B652DD2A-D2C6-4666-812C-190E6C0147EA}" srcOrd="0" destOrd="0" presId="urn:microsoft.com/office/officeart/2005/8/layout/vList5"/>
    <dgm:cxn modelId="{AD370FB6-DD34-4121-8D40-DCE9F97C29BA}" type="presOf" srcId="{C6EB71A8-DC28-4BE7-9DA6-2DEA8DE30829}" destId="{499C2337-8B80-46E0-A7DE-16DAD90803BC}" srcOrd="0" destOrd="0" presId="urn:microsoft.com/office/officeart/2005/8/layout/vList5"/>
    <dgm:cxn modelId="{E1DD60C1-72FA-4158-AC66-5751EA591EC7}" type="presOf" srcId="{F37D4341-7A07-443C-A2B5-D26A20FA505A}" destId="{1EC10D17-4D43-4955-9968-8AD25AFA43BA}" srcOrd="0" destOrd="0" presId="urn:microsoft.com/office/officeart/2005/8/layout/vList5"/>
    <dgm:cxn modelId="{A9848AC2-B37A-4F03-9014-D20ED4CDD1F5}" srcId="{A9C64476-52A2-4622-A509-2B4D6BDEA68D}" destId="{56D174CC-BD7C-44F1-86A2-FDE54421C01D}" srcOrd="2" destOrd="0" parTransId="{E5927C39-D365-4D5F-94DE-4F53F436245A}" sibTransId="{F9D1CF5A-DD92-4C3E-8565-618607571A61}"/>
    <dgm:cxn modelId="{D73662C5-C367-450B-8048-4365659CE807}" srcId="{9F09A693-8650-4DA2-A244-D7FB653A299D}" destId="{6B4E3805-C61C-4840-B599-EA97B3DA8670}" srcOrd="1" destOrd="0" parTransId="{9F1BDF5D-6B3A-4E0C-88C3-75C6C2D6C12C}" sibTransId="{BB575C6B-5A8A-4F0B-86B7-DB065BCAE957}"/>
    <dgm:cxn modelId="{76B281C6-322B-454F-BC1C-05274E5E47BC}" type="presOf" srcId="{99EC28A8-11D0-4D64-8F1A-CEDDA96AD97A}" destId="{7DD747E4-6E9D-4C5E-B976-89BBBBAC9A7E}" srcOrd="0" destOrd="0" presId="urn:microsoft.com/office/officeart/2005/8/layout/vList5"/>
    <dgm:cxn modelId="{EB5406C7-BD15-4CD9-A1B9-529E1721D3C4}" type="presOf" srcId="{A9C64476-52A2-4622-A509-2B4D6BDEA68D}" destId="{B5F042E1-2B5A-48B9-9718-F36DF5F0FB28}" srcOrd="0" destOrd="0" presId="urn:microsoft.com/office/officeart/2005/8/layout/vList5"/>
    <dgm:cxn modelId="{B34B80CA-E9F9-4FC2-88D7-28C06FDAEC5B}" type="presOf" srcId="{EB69499B-9E53-4255-BAE0-0313B9FCCFB0}" destId="{B652DD2A-D2C6-4666-812C-190E6C0147EA}" srcOrd="0" destOrd="1" presId="urn:microsoft.com/office/officeart/2005/8/layout/vList5"/>
    <dgm:cxn modelId="{B9F13FD4-AD24-41C4-B68F-F7DAAE35E315}" type="presOf" srcId="{6B4E3805-C61C-4840-B599-EA97B3DA8670}" destId="{7DD747E4-6E9D-4C5E-B976-89BBBBAC9A7E}" srcOrd="0" destOrd="1" presId="urn:microsoft.com/office/officeart/2005/8/layout/vList5"/>
    <dgm:cxn modelId="{CEAFDDE8-A733-43FF-959D-710A6F7A4909}" srcId="{A9C64476-52A2-4622-A509-2B4D6BDEA68D}" destId="{6CC84D39-0264-40CB-8455-3958EAE01F63}" srcOrd="1" destOrd="0" parTransId="{A7C50D4E-B924-48C2-88AF-20D4EB0FB247}" sibTransId="{4DEA7FF4-2054-4424-BAD2-B7F5705D29C8}"/>
    <dgm:cxn modelId="{A00473F4-7D91-4465-A181-8889CA5F01B4}" type="presOf" srcId="{788C8666-4DC3-4EDA-8F6C-2ED5A6934952}" destId="{7DD747E4-6E9D-4C5E-B976-89BBBBAC9A7E}" srcOrd="0" destOrd="2" presId="urn:microsoft.com/office/officeart/2005/8/layout/vList5"/>
    <dgm:cxn modelId="{245619FC-3509-443A-8EA9-AE732220F265}" type="presParOf" srcId="{90B59FD5-50EB-415E-90AD-0716F68F9610}" destId="{942B58C5-8B84-46CD-9693-9E71BBC4C5D6}" srcOrd="0" destOrd="0" presId="urn:microsoft.com/office/officeart/2005/8/layout/vList5"/>
    <dgm:cxn modelId="{5C7EF75D-7D10-4D3D-AE06-FC189F404EB3}" type="presParOf" srcId="{942B58C5-8B84-46CD-9693-9E71BBC4C5D6}" destId="{B5F042E1-2B5A-48B9-9718-F36DF5F0FB28}" srcOrd="0" destOrd="0" presId="urn:microsoft.com/office/officeart/2005/8/layout/vList5"/>
    <dgm:cxn modelId="{546DE19B-087F-4E77-B7D5-529F7AF4E84E}" type="presParOf" srcId="{942B58C5-8B84-46CD-9693-9E71BBC4C5D6}" destId="{499C2337-8B80-46E0-A7DE-16DAD90803BC}" srcOrd="1" destOrd="0" presId="urn:microsoft.com/office/officeart/2005/8/layout/vList5"/>
    <dgm:cxn modelId="{FFFBBB68-ABBA-4125-91EF-275CEED82AE0}" type="presParOf" srcId="{90B59FD5-50EB-415E-90AD-0716F68F9610}" destId="{770418B2-B118-4D8C-A632-40AD877B47BC}" srcOrd="1" destOrd="0" presId="urn:microsoft.com/office/officeart/2005/8/layout/vList5"/>
    <dgm:cxn modelId="{788FBADF-85B5-4762-A78B-E4A975822900}" type="presParOf" srcId="{90B59FD5-50EB-415E-90AD-0716F68F9610}" destId="{509AE61D-5959-423C-A148-FE004071CD0C}" srcOrd="2" destOrd="0" presId="urn:microsoft.com/office/officeart/2005/8/layout/vList5"/>
    <dgm:cxn modelId="{E2B3D037-2AAE-4B31-9A08-175D0F379D63}" type="presParOf" srcId="{509AE61D-5959-423C-A148-FE004071CD0C}" destId="{1EC10D17-4D43-4955-9968-8AD25AFA43BA}" srcOrd="0" destOrd="0" presId="urn:microsoft.com/office/officeart/2005/8/layout/vList5"/>
    <dgm:cxn modelId="{2A64949F-5BC2-4EB6-9B34-015393EA9595}" type="presParOf" srcId="{509AE61D-5959-423C-A148-FE004071CD0C}" destId="{B652DD2A-D2C6-4666-812C-190E6C0147EA}" srcOrd="1" destOrd="0" presId="urn:microsoft.com/office/officeart/2005/8/layout/vList5"/>
    <dgm:cxn modelId="{29E72284-80C1-4326-AE06-6B094316A499}" type="presParOf" srcId="{90B59FD5-50EB-415E-90AD-0716F68F9610}" destId="{63C03006-7D10-4279-8E6E-9F75F6EBE553}" srcOrd="3" destOrd="0" presId="urn:microsoft.com/office/officeart/2005/8/layout/vList5"/>
    <dgm:cxn modelId="{12EBA520-C0A9-4385-A160-D48BCBEF0967}" type="presParOf" srcId="{90B59FD5-50EB-415E-90AD-0716F68F9610}" destId="{2F9BCC25-073A-48A7-BE48-011038041CB5}" srcOrd="4" destOrd="0" presId="urn:microsoft.com/office/officeart/2005/8/layout/vList5"/>
    <dgm:cxn modelId="{487E0038-2879-4529-A41A-6A1A0F2765E9}" type="presParOf" srcId="{2F9BCC25-073A-48A7-BE48-011038041CB5}" destId="{7F2E37E0-A20B-45B1-A00A-4F49F677F5E1}" srcOrd="0" destOrd="0" presId="urn:microsoft.com/office/officeart/2005/8/layout/vList5"/>
    <dgm:cxn modelId="{96E3A420-7488-4119-ACB7-28337C5A2DA1}" type="presParOf" srcId="{2F9BCC25-073A-48A7-BE48-011038041CB5}" destId="{7DD747E4-6E9D-4C5E-B976-89BBBBAC9A7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D26B76-C499-441F-BEE0-D3E751DC7EA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FC84206-9B34-43F1-81C4-2A659BFAD92B}">
      <dgm:prSet/>
      <dgm:spPr/>
      <dgm:t>
        <a:bodyPr/>
        <a:lstStyle/>
        <a:p>
          <a:r>
            <a:rPr lang="en-US" dirty="0"/>
            <a:t>Leadership and Quality culture:</a:t>
          </a:r>
        </a:p>
        <a:p>
          <a:r>
            <a:rPr lang="en-US" dirty="0"/>
            <a:t>Outcomes and experiences of apprentices</a:t>
          </a:r>
        </a:p>
        <a:p>
          <a:r>
            <a:rPr lang="en-US" dirty="0"/>
            <a:t>Enhancement of planning and provision</a:t>
          </a:r>
        </a:p>
        <a:p>
          <a:r>
            <a:rPr lang="en-US" dirty="0"/>
            <a:t>Impact of self evaluation and action for improvement</a:t>
          </a:r>
        </a:p>
        <a:p>
          <a:endParaRPr lang="en-US" dirty="0"/>
        </a:p>
        <a:p>
          <a:endParaRPr lang="en-US" dirty="0"/>
        </a:p>
      </dgm:t>
    </dgm:pt>
    <dgm:pt modelId="{C630BA61-7ED5-43DA-A97C-88FEF704207E}" type="parTrans" cxnId="{01C3F257-8BB6-4CDA-AD89-1DBEE338B2B8}">
      <dgm:prSet/>
      <dgm:spPr/>
      <dgm:t>
        <a:bodyPr/>
        <a:lstStyle/>
        <a:p>
          <a:endParaRPr lang="en-US"/>
        </a:p>
      </dgm:t>
    </dgm:pt>
    <dgm:pt modelId="{B1C6E661-F0E3-42DB-BB22-D9B127C9FE34}" type="sibTrans" cxnId="{01C3F257-8BB6-4CDA-AD89-1DBEE338B2B8}">
      <dgm:prSet/>
      <dgm:spPr/>
      <dgm:t>
        <a:bodyPr/>
        <a:lstStyle/>
        <a:p>
          <a:endParaRPr lang="en-US"/>
        </a:p>
      </dgm:t>
    </dgm:pt>
    <dgm:pt modelId="{13AE7208-2B60-4D5C-90E1-DDD82320CCE2}">
      <dgm:prSet/>
      <dgm:spPr/>
      <dgm:t>
        <a:bodyPr/>
        <a:lstStyle/>
        <a:p>
          <a:r>
            <a:rPr lang="en-US" dirty="0"/>
            <a:t>Service Delivery:</a:t>
          </a:r>
        </a:p>
        <a:p>
          <a:r>
            <a:rPr lang="en-US" dirty="0"/>
            <a:t>Planning and preparation of high-quality delivery</a:t>
          </a:r>
        </a:p>
        <a:p>
          <a:r>
            <a:rPr lang="en-US" dirty="0"/>
            <a:t>Promotion of independence and development of skills</a:t>
          </a:r>
        </a:p>
        <a:p>
          <a:r>
            <a:rPr lang="en-US" dirty="0"/>
            <a:t>Links between training and employers and sectoral needs</a:t>
          </a:r>
        </a:p>
        <a:p>
          <a:r>
            <a:rPr lang="en-US" dirty="0"/>
            <a:t>Employer and MA satisfaction with programme</a:t>
          </a:r>
        </a:p>
      </dgm:t>
    </dgm:pt>
    <dgm:pt modelId="{FDE8FE39-49D0-4195-B520-F06058E0BF1A}" type="parTrans" cxnId="{80FD9B74-EEB8-4CE9-BF72-D770BECB882A}">
      <dgm:prSet/>
      <dgm:spPr/>
      <dgm:t>
        <a:bodyPr/>
        <a:lstStyle/>
        <a:p>
          <a:endParaRPr lang="en-US"/>
        </a:p>
      </dgm:t>
    </dgm:pt>
    <dgm:pt modelId="{3ABF5132-CEE9-4479-99DF-652054DF959E}" type="sibTrans" cxnId="{80FD9B74-EEB8-4CE9-BF72-D770BECB882A}">
      <dgm:prSet/>
      <dgm:spPr/>
      <dgm:t>
        <a:bodyPr/>
        <a:lstStyle/>
        <a:p>
          <a:endParaRPr lang="en-US"/>
        </a:p>
      </dgm:t>
    </dgm:pt>
    <dgm:pt modelId="{53E953BE-572D-4AD8-A8DA-BB4130F8082B}" type="pres">
      <dgm:prSet presAssocID="{7CD26B76-C499-441F-BEE0-D3E751DC7EA1}" presName="linear" presStyleCnt="0">
        <dgm:presLayoutVars>
          <dgm:animLvl val="lvl"/>
          <dgm:resizeHandles val="exact"/>
        </dgm:presLayoutVars>
      </dgm:prSet>
      <dgm:spPr/>
    </dgm:pt>
    <dgm:pt modelId="{4E937E13-2E7A-4A52-8803-08BC0B38A150}" type="pres">
      <dgm:prSet presAssocID="{9FC84206-9B34-43F1-81C4-2A659BFAD92B}" presName="parentText" presStyleLbl="node1" presStyleIdx="0" presStyleCnt="2">
        <dgm:presLayoutVars>
          <dgm:chMax val="0"/>
          <dgm:bulletEnabled val="1"/>
        </dgm:presLayoutVars>
      </dgm:prSet>
      <dgm:spPr/>
    </dgm:pt>
    <dgm:pt modelId="{7914BA21-79CE-418D-9935-CCE42C0D4D8E}" type="pres">
      <dgm:prSet presAssocID="{B1C6E661-F0E3-42DB-BB22-D9B127C9FE34}" presName="spacer" presStyleCnt="0"/>
      <dgm:spPr/>
    </dgm:pt>
    <dgm:pt modelId="{2A606C52-E155-4CF6-8A8E-F1687A90FF54}" type="pres">
      <dgm:prSet presAssocID="{13AE7208-2B60-4D5C-90E1-DDD82320CCE2}" presName="parentText" presStyleLbl="node1" presStyleIdx="1" presStyleCnt="2">
        <dgm:presLayoutVars>
          <dgm:chMax val="0"/>
          <dgm:bulletEnabled val="1"/>
        </dgm:presLayoutVars>
      </dgm:prSet>
      <dgm:spPr/>
    </dgm:pt>
  </dgm:ptLst>
  <dgm:cxnLst>
    <dgm:cxn modelId="{80FD9B74-EEB8-4CE9-BF72-D770BECB882A}" srcId="{7CD26B76-C499-441F-BEE0-D3E751DC7EA1}" destId="{13AE7208-2B60-4D5C-90E1-DDD82320CCE2}" srcOrd="1" destOrd="0" parTransId="{FDE8FE39-49D0-4195-B520-F06058E0BF1A}" sibTransId="{3ABF5132-CEE9-4479-99DF-652054DF959E}"/>
    <dgm:cxn modelId="{01C3F257-8BB6-4CDA-AD89-1DBEE338B2B8}" srcId="{7CD26B76-C499-441F-BEE0-D3E751DC7EA1}" destId="{9FC84206-9B34-43F1-81C4-2A659BFAD92B}" srcOrd="0" destOrd="0" parTransId="{C630BA61-7ED5-43DA-A97C-88FEF704207E}" sibTransId="{B1C6E661-F0E3-42DB-BB22-D9B127C9FE34}"/>
    <dgm:cxn modelId="{B2C7E37D-D832-4246-8BCF-C57EB1AF2A13}" type="presOf" srcId="{13AE7208-2B60-4D5C-90E1-DDD82320CCE2}" destId="{2A606C52-E155-4CF6-8A8E-F1687A90FF54}" srcOrd="0" destOrd="0" presId="urn:microsoft.com/office/officeart/2005/8/layout/vList2"/>
    <dgm:cxn modelId="{D9864587-5989-46F4-A5E2-A8116D196B66}" type="presOf" srcId="{7CD26B76-C499-441F-BEE0-D3E751DC7EA1}" destId="{53E953BE-572D-4AD8-A8DA-BB4130F8082B}" srcOrd="0" destOrd="0" presId="urn:microsoft.com/office/officeart/2005/8/layout/vList2"/>
    <dgm:cxn modelId="{24F44BF5-6A5C-4CBC-AFD1-717CBE31BD22}" type="presOf" srcId="{9FC84206-9B34-43F1-81C4-2A659BFAD92B}" destId="{4E937E13-2E7A-4A52-8803-08BC0B38A150}" srcOrd="0" destOrd="0" presId="urn:microsoft.com/office/officeart/2005/8/layout/vList2"/>
    <dgm:cxn modelId="{FA6E05C3-DF94-4957-BAC4-A3BED0465300}" type="presParOf" srcId="{53E953BE-572D-4AD8-A8DA-BB4130F8082B}" destId="{4E937E13-2E7A-4A52-8803-08BC0B38A150}" srcOrd="0" destOrd="0" presId="urn:microsoft.com/office/officeart/2005/8/layout/vList2"/>
    <dgm:cxn modelId="{0F4DCBCA-F8B2-41E5-B2B3-D7E8C1ECC078}" type="presParOf" srcId="{53E953BE-572D-4AD8-A8DA-BB4130F8082B}" destId="{7914BA21-79CE-418D-9935-CCE42C0D4D8E}" srcOrd="1" destOrd="0" presId="urn:microsoft.com/office/officeart/2005/8/layout/vList2"/>
    <dgm:cxn modelId="{D6E840A0-CB8E-49A6-92BB-BA83830A72FB}" type="presParOf" srcId="{53E953BE-572D-4AD8-A8DA-BB4130F8082B}" destId="{2A606C52-E155-4CF6-8A8E-F1687A90FF5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D26B76-C499-441F-BEE0-D3E751DC7EA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FC84206-9B34-43F1-81C4-2A659BFAD92B}">
      <dgm:prSet/>
      <dgm:spPr/>
      <dgm:t>
        <a:bodyPr/>
        <a:lstStyle/>
        <a:p>
          <a:r>
            <a:rPr lang="en-GB"/>
            <a:t>How do meta skills and personal attributes fit into the training programme? Do apprentices understand their importance, and are they incorporated as an integral part of the programme?</a:t>
          </a:r>
          <a:endParaRPr lang="en-US"/>
        </a:p>
      </dgm:t>
    </dgm:pt>
    <dgm:pt modelId="{C630BA61-7ED5-43DA-A97C-88FEF704207E}" type="parTrans" cxnId="{01C3F257-8BB6-4CDA-AD89-1DBEE338B2B8}">
      <dgm:prSet/>
      <dgm:spPr/>
      <dgm:t>
        <a:bodyPr/>
        <a:lstStyle/>
        <a:p>
          <a:endParaRPr lang="en-US"/>
        </a:p>
      </dgm:t>
    </dgm:pt>
    <dgm:pt modelId="{B1C6E661-F0E3-42DB-BB22-D9B127C9FE34}" type="sibTrans" cxnId="{01C3F257-8BB6-4CDA-AD89-1DBEE338B2B8}">
      <dgm:prSet/>
      <dgm:spPr/>
      <dgm:t>
        <a:bodyPr/>
        <a:lstStyle/>
        <a:p>
          <a:endParaRPr lang="en-US"/>
        </a:p>
      </dgm:t>
    </dgm:pt>
    <dgm:pt modelId="{13AE7208-2B60-4D5C-90E1-DDD82320CCE2}">
      <dgm:prSet/>
      <dgm:spPr/>
      <dgm:t>
        <a:bodyPr/>
        <a:lstStyle/>
        <a:p>
          <a:r>
            <a:rPr lang="en-GB"/>
            <a:t>The Training Plan contains learning objectives which may be qualification related, work related or a personal objective. It should be reviewed regularly and updated, with objectives closed off and any new objectives added as the qualification progresses. How effective is this process in setting and achieving milestones in MA training?</a:t>
          </a:r>
          <a:endParaRPr lang="en-US"/>
        </a:p>
      </dgm:t>
    </dgm:pt>
    <dgm:pt modelId="{FDE8FE39-49D0-4195-B520-F06058E0BF1A}" type="parTrans" cxnId="{80FD9B74-EEB8-4CE9-BF72-D770BECB882A}">
      <dgm:prSet/>
      <dgm:spPr/>
      <dgm:t>
        <a:bodyPr/>
        <a:lstStyle/>
        <a:p>
          <a:endParaRPr lang="en-US"/>
        </a:p>
      </dgm:t>
    </dgm:pt>
    <dgm:pt modelId="{3ABF5132-CEE9-4479-99DF-652054DF959E}" type="sibTrans" cxnId="{80FD9B74-EEB8-4CE9-BF72-D770BECB882A}">
      <dgm:prSet/>
      <dgm:spPr/>
      <dgm:t>
        <a:bodyPr/>
        <a:lstStyle/>
        <a:p>
          <a:endParaRPr lang="en-US"/>
        </a:p>
      </dgm:t>
    </dgm:pt>
    <dgm:pt modelId="{53E953BE-572D-4AD8-A8DA-BB4130F8082B}" type="pres">
      <dgm:prSet presAssocID="{7CD26B76-C499-441F-BEE0-D3E751DC7EA1}" presName="linear" presStyleCnt="0">
        <dgm:presLayoutVars>
          <dgm:animLvl val="lvl"/>
          <dgm:resizeHandles val="exact"/>
        </dgm:presLayoutVars>
      </dgm:prSet>
      <dgm:spPr/>
    </dgm:pt>
    <dgm:pt modelId="{4E937E13-2E7A-4A52-8803-08BC0B38A150}" type="pres">
      <dgm:prSet presAssocID="{9FC84206-9B34-43F1-81C4-2A659BFAD92B}" presName="parentText" presStyleLbl="node1" presStyleIdx="0" presStyleCnt="2">
        <dgm:presLayoutVars>
          <dgm:chMax val="0"/>
          <dgm:bulletEnabled val="1"/>
        </dgm:presLayoutVars>
      </dgm:prSet>
      <dgm:spPr/>
    </dgm:pt>
    <dgm:pt modelId="{7914BA21-79CE-418D-9935-CCE42C0D4D8E}" type="pres">
      <dgm:prSet presAssocID="{B1C6E661-F0E3-42DB-BB22-D9B127C9FE34}" presName="spacer" presStyleCnt="0"/>
      <dgm:spPr/>
    </dgm:pt>
    <dgm:pt modelId="{2A606C52-E155-4CF6-8A8E-F1687A90FF54}" type="pres">
      <dgm:prSet presAssocID="{13AE7208-2B60-4D5C-90E1-DDD82320CCE2}" presName="parentText" presStyleLbl="node1" presStyleIdx="1" presStyleCnt="2">
        <dgm:presLayoutVars>
          <dgm:chMax val="0"/>
          <dgm:bulletEnabled val="1"/>
        </dgm:presLayoutVars>
      </dgm:prSet>
      <dgm:spPr/>
    </dgm:pt>
  </dgm:ptLst>
  <dgm:cxnLst>
    <dgm:cxn modelId="{80FD9B74-EEB8-4CE9-BF72-D770BECB882A}" srcId="{7CD26B76-C499-441F-BEE0-D3E751DC7EA1}" destId="{13AE7208-2B60-4D5C-90E1-DDD82320CCE2}" srcOrd="1" destOrd="0" parTransId="{FDE8FE39-49D0-4195-B520-F06058E0BF1A}" sibTransId="{3ABF5132-CEE9-4479-99DF-652054DF959E}"/>
    <dgm:cxn modelId="{01C3F257-8BB6-4CDA-AD89-1DBEE338B2B8}" srcId="{7CD26B76-C499-441F-BEE0-D3E751DC7EA1}" destId="{9FC84206-9B34-43F1-81C4-2A659BFAD92B}" srcOrd="0" destOrd="0" parTransId="{C630BA61-7ED5-43DA-A97C-88FEF704207E}" sibTransId="{B1C6E661-F0E3-42DB-BB22-D9B127C9FE34}"/>
    <dgm:cxn modelId="{B2C7E37D-D832-4246-8BCF-C57EB1AF2A13}" type="presOf" srcId="{13AE7208-2B60-4D5C-90E1-DDD82320CCE2}" destId="{2A606C52-E155-4CF6-8A8E-F1687A90FF54}" srcOrd="0" destOrd="0" presId="urn:microsoft.com/office/officeart/2005/8/layout/vList2"/>
    <dgm:cxn modelId="{D9864587-5989-46F4-A5E2-A8116D196B66}" type="presOf" srcId="{7CD26B76-C499-441F-BEE0-D3E751DC7EA1}" destId="{53E953BE-572D-4AD8-A8DA-BB4130F8082B}" srcOrd="0" destOrd="0" presId="urn:microsoft.com/office/officeart/2005/8/layout/vList2"/>
    <dgm:cxn modelId="{24F44BF5-6A5C-4CBC-AFD1-717CBE31BD22}" type="presOf" srcId="{9FC84206-9B34-43F1-81C4-2A659BFAD92B}" destId="{4E937E13-2E7A-4A52-8803-08BC0B38A150}" srcOrd="0" destOrd="0" presId="urn:microsoft.com/office/officeart/2005/8/layout/vList2"/>
    <dgm:cxn modelId="{FA6E05C3-DF94-4957-BAC4-A3BED0465300}" type="presParOf" srcId="{53E953BE-572D-4AD8-A8DA-BB4130F8082B}" destId="{4E937E13-2E7A-4A52-8803-08BC0B38A150}" srcOrd="0" destOrd="0" presId="urn:microsoft.com/office/officeart/2005/8/layout/vList2"/>
    <dgm:cxn modelId="{0F4DCBCA-F8B2-41E5-B2B3-D7E8C1ECC078}" type="presParOf" srcId="{53E953BE-572D-4AD8-A8DA-BB4130F8082B}" destId="{7914BA21-79CE-418D-9935-CCE42C0D4D8E}" srcOrd="1" destOrd="0" presId="urn:microsoft.com/office/officeart/2005/8/layout/vList2"/>
    <dgm:cxn modelId="{D6E840A0-CB8E-49A6-92BB-BA83830A72FB}" type="presParOf" srcId="{53E953BE-572D-4AD8-A8DA-BB4130F8082B}" destId="{2A606C52-E155-4CF6-8A8E-F1687A90FF5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68FB46-1CB6-4DD1-939A-6EF00A5CDF61}" type="doc">
      <dgm:prSet loTypeId="urn:microsoft.com/office/officeart/2018/2/layout/IconCircle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2CAD2143-2382-4595-A300-341FF4D64AC9}">
      <dgm:prSet/>
      <dgm:spPr/>
      <dgm:t>
        <a:bodyPr/>
        <a:lstStyle/>
        <a:p>
          <a:r>
            <a:rPr lang="en-GB"/>
            <a:t>Be creative – which meta skills are more important for your employers and apprentices.</a:t>
          </a:r>
          <a:endParaRPr lang="en-US"/>
        </a:p>
      </dgm:t>
    </dgm:pt>
    <dgm:pt modelId="{D913BDF5-F88D-479A-BD19-F604404F0493}" type="parTrans" cxnId="{C640851C-D3A2-4BAE-8787-C6E671BC9D07}">
      <dgm:prSet/>
      <dgm:spPr/>
      <dgm:t>
        <a:bodyPr/>
        <a:lstStyle/>
        <a:p>
          <a:endParaRPr lang="en-US"/>
        </a:p>
      </dgm:t>
    </dgm:pt>
    <dgm:pt modelId="{3902FC44-618C-4002-8549-337A7F4D7943}" type="sibTrans" cxnId="{C640851C-D3A2-4BAE-8787-C6E671BC9D07}">
      <dgm:prSet/>
      <dgm:spPr/>
      <dgm:t>
        <a:bodyPr/>
        <a:lstStyle/>
        <a:p>
          <a:endParaRPr lang="en-US"/>
        </a:p>
      </dgm:t>
    </dgm:pt>
    <dgm:pt modelId="{92ED3CE2-7517-46E0-9961-83C35E0B07D3}">
      <dgm:prSet/>
      <dgm:spPr/>
      <dgm:t>
        <a:bodyPr/>
        <a:lstStyle/>
        <a:p>
          <a:r>
            <a:rPr lang="en-GB" dirty="0"/>
            <a:t>Own it and be bold – implement plans to develop these skills.</a:t>
          </a:r>
          <a:endParaRPr lang="en-US" dirty="0"/>
        </a:p>
      </dgm:t>
    </dgm:pt>
    <dgm:pt modelId="{9977FE4A-825D-454E-81E3-DCF01E9E9E1E}" type="parTrans" cxnId="{1C250033-79CD-4B02-8DA9-2C9ACE517E2C}">
      <dgm:prSet/>
      <dgm:spPr/>
      <dgm:t>
        <a:bodyPr/>
        <a:lstStyle/>
        <a:p>
          <a:endParaRPr lang="en-US"/>
        </a:p>
      </dgm:t>
    </dgm:pt>
    <dgm:pt modelId="{F3301B75-3540-4068-8E2F-F61E76ED8C12}" type="sibTrans" cxnId="{1C250033-79CD-4B02-8DA9-2C9ACE517E2C}">
      <dgm:prSet/>
      <dgm:spPr/>
      <dgm:t>
        <a:bodyPr/>
        <a:lstStyle/>
        <a:p>
          <a:endParaRPr lang="en-US"/>
        </a:p>
      </dgm:t>
    </dgm:pt>
    <dgm:pt modelId="{DF63A7EC-8FF3-43F6-A313-FB7A1D07B521}">
      <dgm:prSet/>
      <dgm:spPr/>
      <dgm:t>
        <a:bodyPr/>
        <a:lstStyle/>
        <a:p>
          <a:r>
            <a:rPr lang="en-GB"/>
            <a:t>Your judgment is robust, accurate, based on sound evidence.</a:t>
          </a:r>
          <a:endParaRPr lang="en-US"/>
        </a:p>
      </dgm:t>
    </dgm:pt>
    <dgm:pt modelId="{3FC85A97-3365-4C5E-9BCC-327BDB503351}" type="parTrans" cxnId="{28A0B1A7-AC45-4166-8B86-E4C75B333072}">
      <dgm:prSet/>
      <dgm:spPr/>
      <dgm:t>
        <a:bodyPr/>
        <a:lstStyle/>
        <a:p>
          <a:endParaRPr lang="en-US"/>
        </a:p>
      </dgm:t>
    </dgm:pt>
    <dgm:pt modelId="{001825D2-C78C-42A1-BBD0-FA23600A827E}" type="sibTrans" cxnId="{28A0B1A7-AC45-4166-8B86-E4C75B333072}">
      <dgm:prSet/>
      <dgm:spPr/>
      <dgm:t>
        <a:bodyPr/>
        <a:lstStyle/>
        <a:p>
          <a:endParaRPr lang="en-US"/>
        </a:p>
      </dgm:t>
    </dgm:pt>
    <dgm:pt modelId="{A17E3C42-EBD4-422E-9470-E047493A149F}">
      <dgm:prSet/>
      <dgm:spPr/>
      <dgm:t>
        <a:bodyPr/>
        <a:lstStyle/>
        <a:p>
          <a:r>
            <a:rPr lang="en-GB" dirty="0"/>
            <a:t>Your apprentices and employers can play a part.</a:t>
          </a:r>
          <a:endParaRPr lang="en-US" dirty="0"/>
        </a:p>
      </dgm:t>
    </dgm:pt>
    <dgm:pt modelId="{32638697-3273-4509-ACF6-ACA613C7317F}" type="parTrans" cxnId="{ADBD8077-8A79-4966-87AA-B0C15057BAFA}">
      <dgm:prSet/>
      <dgm:spPr/>
      <dgm:t>
        <a:bodyPr/>
        <a:lstStyle/>
        <a:p>
          <a:endParaRPr lang="en-US"/>
        </a:p>
      </dgm:t>
    </dgm:pt>
    <dgm:pt modelId="{5C10A7DD-78D4-40D4-AAB8-ACE35CA796DB}" type="sibTrans" cxnId="{ADBD8077-8A79-4966-87AA-B0C15057BAFA}">
      <dgm:prSet/>
      <dgm:spPr/>
      <dgm:t>
        <a:bodyPr/>
        <a:lstStyle/>
        <a:p>
          <a:endParaRPr lang="en-US"/>
        </a:p>
      </dgm:t>
    </dgm:pt>
    <dgm:pt modelId="{C91579CB-F1A7-4B29-B10F-965362B6E9BD}">
      <dgm:prSet/>
      <dgm:spPr/>
      <dgm:t>
        <a:bodyPr/>
        <a:lstStyle/>
        <a:p>
          <a:r>
            <a:rPr lang="en-GB"/>
            <a:t>Helicopter view/Overview – what have we produced?</a:t>
          </a:r>
          <a:endParaRPr lang="en-US"/>
        </a:p>
      </dgm:t>
    </dgm:pt>
    <dgm:pt modelId="{6F652FF6-8E1E-45BC-9F44-EE1FA8C04F37}" type="parTrans" cxnId="{452386D7-BF6D-4C52-A257-5A73007DE35A}">
      <dgm:prSet/>
      <dgm:spPr/>
      <dgm:t>
        <a:bodyPr/>
        <a:lstStyle/>
        <a:p>
          <a:endParaRPr lang="en-US"/>
        </a:p>
      </dgm:t>
    </dgm:pt>
    <dgm:pt modelId="{6063E853-BE0B-4914-B0D0-60003EFD28DD}" type="sibTrans" cxnId="{452386D7-BF6D-4C52-A257-5A73007DE35A}">
      <dgm:prSet/>
      <dgm:spPr/>
      <dgm:t>
        <a:bodyPr/>
        <a:lstStyle/>
        <a:p>
          <a:endParaRPr lang="en-US"/>
        </a:p>
      </dgm:t>
    </dgm:pt>
    <dgm:pt modelId="{E72C8C42-791F-40E6-9980-E22631DB22DB}">
      <dgm:prSet/>
      <dgm:spPr/>
      <dgm:t>
        <a:bodyPr/>
        <a:lstStyle/>
        <a:p>
          <a:r>
            <a:rPr lang="en-US" dirty="0"/>
            <a:t>Do things differently, not do different things!</a:t>
          </a:r>
        </a:p>
      </dgm:t>
    </dgm:pt>
    <dgm:pt modelId="{8088F7FE-40E4-4A85-90D6-C4AAB1AEAAFC}" type="parTrans" cxnId="{79747F27-598D-4149-B18F-825873980D95}">
      <dgm:prSet/>
      <dgm:spPr/>
      <dgm:t>
        <a:bodyPr/>
        <a:lstStyle/>
        <a:p>
          <a:endParaRPr lang="en-GB"/>
        </a:p>
      </dgm:t>
    </dgm:pt>
    <dgm:pt modelId="{9D478240-682B-4F01-95FC-78B04A1FAEA0}" type="sibTrans" cxnId="{79747F27-598D-4149-B18F-825873980D95}">
      <dgm:prSet/>
      <dgm:spPr/>
      <dgm:t>
        <a:bodyPr/>
        <a:lstStyle/>
        <a:p>
          <a:endParaRPr lang="en-GB"/>
        </a:p>
      </dgm:t>
    </dgm:pt>
    <dgm:pt modelId="{A1E00BAD-12BE-425F-B22A-B57D30495D7D}" type="pres">
      <dgm:prSet presAssocID="{2B68FB46-1CB6-4DD1-939A-6EF00A5CDF61}" presName="root" presStyleCnt="0">
        <dgm:presLayoutVars>
          <dgm:dir/>
          <dgm:resizeHandles val="exact"/>
        </dgm:presLayoutVars>
      </dgm:prSet>
      <dgm:spPr/>
    </dgm:pt>
    <dgm:pt modelId="{36B1EE9D-9D94-4CAB-943E-33C70978BAF6}" type="pres">
      <dgm:prSet presAssocID="{2B68FB46-1CB6-4DD1-939A-6EF00A5CDF61}" presName="container" presStyleCnt="0">
        <dgm:presLayoutVars>
          <dgm:dir/>
          <dgm:resizeHandles val="exact"/>
        </dgm:presLayoutVars>
      </dgm:prSet>
      <dgm:spPr/>
    </dgm:pt>
    <dgm:pt modelId="{87AC2B58-3580-4BF4-9120-0604B3A4D5E4}" type="pres">
      <dgm:prSet presAssocID="{2CAD2143-2382-4595-A300-341FF4D64AC9}" presName="compNode" presStyleCnt="0"/>
      <dgm:spPr/>
    </dgm:pt>
    <dgm:pt modelId="{68591061-A0FF-4DE3-BB9C-6360C5B73B39}" type="pres">
      <dgm:prSet presAssocID="{2CAD2143-2382-4595-A300-341FF4D64AC9}" presName="iconBgRect" presStyleLbl="bgShp" presStyleIdx="0" presStyleCnt="6"/>
      <dgm:spPr/>
    </dgm:pt>
    <dgm:pt modelId="{13BF168E-1A37-4701-8467-0E45CF56B991}" type="pres">
      <dgm:prSet presAssocID="{2CAD2143-2382-4595-A300-341FF4D64AC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elder"/>
        </a:ext>
      </dgm:extLst>
    </dgm:pt>
    <dgm:pt modelId="{CB322C2A-1AFE-4974-A16E-0664518C24F7}" type="pres">
      <dgm:prSet presAssocID="{2CAD2143-2382-4595-A300-341FF4D64AC9}" presName="spaceRect" presStyleCnt="0"/>
      <dgm:spPr/>
    </dgm:pt>
    <dgm:pt modelId="{7B226D29-9812-45B4-88D1-38B8ADA4E1DC}" type="pres">
      <dgm:prSet presAssocID="{2CAD2143-2382-4595-A300-341FF4D64AC9}" presName="textRect" presStyleLbl="revTx" presStyleIdx="0" presStyleCnt="6">
        <dgm:presLayoutVars>
          <dgm:chMax val="1"/>
          <dgm:chPref val="1"/>
        </dgm:presLayoutVars>
      </dgm:prSet>
      <dgm:spPr/>
    </dgm:pt>
    <dgm:pt modelId="{59B3D0D7-5EEE-4F29-926C-BB2E2F6008B9}" type="pres">
      <dgm:prSet presAssocID="{3902FC44-618C-4002-8549-337A7F4D7943}" presName="sibTrans" presStyleLbl="sibTrans2D1" presStyleIdx="0" presStyleCnt="0"/>
      <dgm:spPr/>
    </dgm:pt>
    <dgm:pt modelId="{2EA4FB8E-9EC8-42C6-BE10-10ED74DD6443}" type="pres">
      <dgm:prSet presAssocID="{92ED3CE2-7517-46E0-9961-83C35E0B07D3}" presName="compNode" presStyleCnt="0"/>
      <dgm:spPr/>
    </dgm:pt>
    <dgm:pt modelId="{848CB247-2642-4CD1-80A8-A804748A836D}" type="pres">
      <dgm:prSet presAssocID="{92ED3CE2-7517-46E0-9961-83C35E0B07D3}" presName="iconBgRect" presStyleLbl="bgShp" presStyleIdx="1" presStyleCnt="6"/>
      <dgm:spPr/>
    </dgm:pt>
    <dgm:pt modelId="{BA12A9D8-C565-4063-9BC8-4CE1BEFF66C5}" type="pres">
      <dgm:prSet presAssocID="{92ED3CE2-7517-46E0-9961-83C35E0B07D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ybook"/>
        </a:ext>
      </dgm:extLst>
    </dgm:pt>
    <dgm:pt modelId="{393AC40F-8A20-4E92-9D72-F4D860B0C337}" type="pres">
      <dgm:prSet presAssocID="{92ED3CE2-7517-46E0-9961-83C35E0B07D3}" presName="spaceRect" presStyleCnt="0"/>
      <dgm:spPr/>
    </dgm:pt>
    <dgm:pt modelId="{F35F419D-8191-4B22-91EC-927D81B9CD8A}" type="pres">
      <dgm:prSet presAssocID="{92ED3CE2-7517-46E0-9961-83C35E0B07D3}" presName="textRect" presStyleLbl="revTx" presStyleIdx="1" presStyleCnt="6">
        <dgm:presLayoutVars>
          <dgm:chMax val="1"/>
          <dgm:chPref val="1"/>
        </dgm:presLayoutVars>
      </dgm:prSet>
      <dgm:spPr/>
    </dgm:pt>
    <dgm:pt modelId="{978E0333-7BA1-48A4-BD53-CE61943C58AB}" type="pres">
      <dgm:prSet presAssocID="{F3301B75-3540-4068-8E2F-F61E76ED8C12}" presName="sibTrans" presStyleLbl="sibTrans2D1" presStyleIdx="0" presStyleCnt="0"/>
      <dgm:spPr/>
    </dgm:pt>
    <dgm:pt modelId="{86737541-FEFF-4576-9BA2-98516265D7F4}" type="pres">
      <dgm:prSet presAssocID="{DF63A7EC-8FF3-43F6-A313-FB7A1D07B521}" presName="compNode" presStyleCnt="0"/>
      <dgm:spPr/>
    </dgm:pt>
    <dgm:pt modelId="{9CE736A3-CEF0-4B03-8267-5B58C4FA7D22}" type="pres">
      <dgm:prSet presAssocID="{DF63A7EC-8FF3-43F6-A313-FB7A1D07B521}" presName="iconBgRect" presStyleLbl="bgShp" presStyleIdx="2" presStyleCnt="6"/>
      <dgm:spPr/>
    </dgm:pt>
    <dgm:pt modelId="{31381A1F-E69A-4305-BF67-B4BF547F8183}" type="pres">
      <dgm:prSet presAssocID="{DF63A7EC-8FF3-43F6-A313-FB7A1D07B52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sed Quotation Mark"/>
        </a:ext>
      </dgm:extLst>
    </dgm:pt>
    <dgm:pt modelId="{33C86836-B7B1-4908-8BF3-49BCE62BC885}" type="pres">
      <dgm:prSet presAssocID="{DF63A7EC-8FF3-43F6-A313-FB7A1D07B521}" presName="spaceRect" presStyleCnt="0"/>
      <dgm:spPr/>
    </dgm:pt>
    <dgm:pt modelId="{39EC5A6B-6FF6-4535-8AC2-2D3351CFB24B}" type="pres">
      <dgm:prSet presAssocID="{DF63A7EC-8FF3-43F6-A313-FB7A1D07B521}" presName="textRect" presStyleLbl="revTx" presStyleIdx="2" presStyleCnt="6">
        <dgm:presLayoutVars>
          <dgm:chMax val="1"/>
          <dgm:chPref val="1"/>
        </dgm:presLayoutVars>
      </dgm:prSet>
      <dgm:spPr/>
    </dgm:pt>
    <dgm:pt modelId="{473727E8-7F3B-4671-85EF-F405B30BC59C}" type="pres">
      <dgm:prSet presAssocID="{001825D2-C78C-42A1-BBD0-FA23600A827E}" presName="sibTrans" presStyleLbl="sibTrans2D1" presStyleIdx="0" presStyleCnt="0"/>
      <dgm:spPr/>
    </dgm:pt>
    <dgm:pt modelId="{72274296-ECFB-434F-AB67-4BED1B3E81EB}" type="pres">
      <dgm:prSet presAssocID="{A17E3C42-EBD4-422E-9470-E047493A149F}" presName="compNode" presStyleCnt="0"/>
      <dgm:spPr/>
    </dgm:pt>
    <dgm:pt modelId="{6BA8831A-F0D8-4E2D-AB17-25509E242A5D}" type="pres">
      <dgm:prSet presAssocID="{A17E3C42-EBD4-422E-9470-E047493A149F}" presName="iconBgRect" presStyleLbl="bgShp" presStyleIdx="3" presStyleCnt="6"/>
      <dgm:spPr/>
    </dgm:pt>
    <dgm:pt modelId="{1F596160-61FA-4111-92EC-A93BB3F56EB1}" type="pres">
      <dgm:prSet presAssocID="{A17E3C42-EBD4-422E-9470-E047493A149F}"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B6666B4D-A582-476E-9763-89E6005F997A}" type="pres">
      <dgm:prSet presAssocID="{A17E3C42-EBD4-422E-9470-E047493A149F}" presName="spaceRect" presStyleCnt="0"/>
      <dgm:spPr/>
    </dgm:pt>
    <dgm:pt modelId="{16129927-3279-49C1-8024-87A0359BEB35}" type="pres">
      <dgm:prSet presAssocID="{A17E3C42-EBD4-422E-9470-E047493A149F}" presName="textRect" presStyleLbl="revTx" presStyleIdx="3" presStyleCnt="6">
        <dgm:presLayoutVars>
          <dgm:chMax val="1"/>
          <dgm:chPref val="1"/>
        </dgm:presLayoutVars>
      </dgm:prSet>
      <dgm:spPr/>
    </dgm:pt>
    <dgm:pt modelId="{01CB184E-F2D4-4666-BC99-6DDAFBF6D449}" type="pres">
      <dgm:prSet presAssocID="{5C10A7DD-78D4-40D4-AAB8-ACE35CA796DB}" presName="sibTrans" presStyleLbl="sibTrans2D1" presStyleIdx="0" presStyleCnt="0"/>
      <dgm:spPr/>
    </dgm:pt>
    <dgm:pt modelId="{FCDB7DB3-2F66-4FE8-B1DE-5EFA21A06E1A}" type="pres">
      <dgm:prSet presAssocID="{C91579CB-F1A7-4B29-B10F-965362B6E9BD}" presName="compNode" presStyleCnt="0"/>
      <dgm:spPr/>
    </dgm:pt>
    <dgm:pt modelId="{D5D53ED5-215F-4F14-A730-9CB7ECD56215}" type="pres">
      <dgm:prSet presAssocID="{C91579CB-F1A7-4B29-B10F-965362B6E9BD}" presName="iconBgRect" presStyleLbl="bgShp" presStyleIdx="4" presStyleCnt="6"/>
      <dgm:spPr/>
    </dgm:pt>
    <dgm:pt modelId="{CF732927-03BC-43EA-97B7-82CD9CF8BDEF}" type="pres">
      <dgm:prSet presAssocID="{C91579CB-F1A7-4B29-B10F-965362B6E9B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licopter"/>
        </a:ext>
      </dgm:extLst>
    </dgm:pt>
    <dgm:pt modelId="{B4803B3A-6894-4A56-B891-62CF29CBFF4A}" type="pres">
      <dgm:prSet presAssocID="{C91579CB-F1A7-4B29-B10F-965362B6E9BD}" presName="spaceRect" presStyleCnt="0"/>
      <dgm:spPr/>
    </dgm:pt>
    <dgm:pt modelId="{50D38E5F-D8F4-4CA2-BD75-79A864867314}" type="pres">
      <dgm:prSet presAssocID="{C91579CB-F1A7-4B29-B10F-965362B6E9BD}" presName="textRect" presStyleLbl="revTx" presStyleIdx="4" presStyleCnt="6">
        <dgm:presLayoutVars>
          <dgm:chMax val="1"/>
          <dgm:chPref val="1"/>
        </dgm:presLayoutVars>
      </dgm:prSet>
      <dgm:spPr/>
    </dgm:pt>
    <dgm:pt modelId="{E220A77E-7E89-4FF6-B9B9-6D06B90D5478}" type="pres">
      <dgm:prSet presAssocID="{6063E853-BE0B-4914-B0D0-60003EFD28DD}" presName="sibTrans" presStyleLbl="sibTrans2D1" presStyleIdx="0" presStyleCnt="0"/>
      <dgm:spPr/>
    </dgm:pt>
    <dgm:pt modelId="{1CD84D50-8402-4EFA-ABE4-1C098D74E0DA}" type="pres">
      <dgm:prSet presAssocID="{E72C8C42-791F-40E6-9980-E22631DB22DB}" presName="compNode" presStyleCnt="0"/>
      <dgm:spPr/>
    </dgm:pt>
    <dgm:pt modelId="{792B75AF-4E05-4E1E-9AAD-93840E40EDC9}" type="pres">
      <dgm:prSet presAssocID="{E72C8C42-791F-40E6-9980-E22631DB22DB}" presName="iconBgRect" presStyleLbl="bgShp" presStyleIdx="5" presStyleCnt="6"/>
      <dgm:spPr/>
    </dgm:pt>
    <dgm:pt modelId="{CDA727D9-767C-428B-B5B8-7F7D7C02C7DA}" type="pres">
      <dgm:prSet presAssocID="{E72C8C42-791F-40E6-9980-E22631DB22DB}" presName="iconRect" presStyleLbl="node1" presStyleIdx="5" presStyleCnt="6"/>
      <dgm:spPr>
        <a:ln>
          <a:noFill/>
        </a:ln>
      </dgm:spPr>
    </dgm:pt>
    <dgm:pt modelId="{B50ADB2C-1D4D-456B-A7E4-D579BB563EBA}" type="pres">
      <dgm:prSet presAssocID="{E72C8C42-791F-40E6-9980-E22631DB22DB}" presName="spaceRect" presStyleCnt="0"/>
      <dgm:spPr/>
    </dgm:pt>
    <dgm:pt modelId="{2CA6379A-4AE8-4CDA-9296-A93D4E2BF822}" type="pres">
      <dgm:prSet presAssocID="{E72C8C42-791F-40E6-9980-E22631DB22DB}" presName="textRect" presStyleLbl="revTx" presStyleIdx="5" presStyleCnt="6">
        <dgm:presLayoutVars>
          <dgm:chMax val="1"/>
          <dgm:chPref val="1"/>
        </dgm:presLayoutVars>
      </dgm:prSet>
      <dgm:spPr/>
    </dgm:pt>
  </dgm:ptLst>
  <dgm:cxnLst>
    <dgm:cxn modelId="{8FE77408-76DB-4E1B-A48D-D984B32EFF8F}" type="presOf" srcId="{001825D2-C78C-42A1-BBD0-FA23600A827E}" destId="{473727E8-7F3B-4671-85EF-F405B30BC59C}" srcOrd="0" destOrd="0" presId="urn:microsoft.com/office/officeart/2018/2/layout/IconCircleList"/>
    <dgm:cxn modelId="{DD659511-0A09-45B3-AF0C-1691C178BADC}" type="presOf" srcId="{2B68FB46-1CB6-4DD1-939A-6EF00A5CDF61}" destId="{A1E00BAD-12BE-425F-B22A-B57D30495D7D}" srcOrd="0" destOrd="0" presId="urn:microsoft.com/office/officeart/2018/2/layout/IconCircleList"/>
    <dgm:cxn modelId="{C640851C-D3A2-4BAE-8787-C6E671BC9D07}" srcId="{2B68FB46-1CB6-4DD1-939A-6EF00A5CDF61}" destId="{2CAD2143-2382-4595-A300-341FF4D64AC9}" srcOrd="0" destOrd="0" parTransId="{D913BDF5-F88D-479A-BD19-F604404F0493}" sibTransId="{3902FC44-618C-4002-8549-337A7F4D7943}"/>
    <dgm:cxn modelId="{17A2EB23-E858-4980-8ABC-0C55ECAC2660}" type="presOf" srcId="{F3301B75-3540-4068-8E2F-F61E76ED8C12}" destId="{978E0333-7BA1-48A4-BD53-CE61943C58AB}" srcOrd="0" destOrd="0" presId="urn:microsoft.com/office/officeart/2018/2/layout/IconCircleList"/>
    <dgm:cxn modelId="{79747F27-598D-4149-B18F-825873980D95}" srcId="{2B68FB46-1CB6-4DD1-939A-6EF00A5CDF61}" destId="{E72C8C42-791F-40E6-9980-E22631DB22DB}" srcOrd="5" destOrd="0" parTransId="{8088F7FE-40E4-4A85-90D6-C4AAB1AEAAFC}" sibTransId="{9D478240-682B-4F01-95FC-78B04A1FAEA0}"/>
    <dgm:cxn modelId="{1C250033-79CD-4B02-8DA9-2C9ACE517E2C}" srcId="{2B68FB46-1CB6-4DD1-939A-6EF00A5CDF61}" destId="{92ED3CE2-7517-46E0-9961-83C35E0B07D3}" srcOrd="1" destOrd="0" parTransId="{9977FE4A-825D-454E-81E3-DCF01E9E9E1E}" sibTransId="{F3301B75-3540-4068-8E2F-F61E76ED8C12}"/>
    <dgm:cxn modelId="{F38C7337-AA16-4799-87FA-5A5C43B27AC7}" type="presOf" srcId="{3902FC44-618C-4002-8549-337A7F4D7943}" destId="{59B3D0D7-5EEE-4F29-926C-BB2E2F6008B9}" srcOrd="0" destOrd="0" presId="urn:microsoft.com/office/officeart/2018/2/layout/IconCircleList"/>
    <dgm:cxn modelId="{F70E813E-B9A1-494B-86F3-514D3F8CA5F2}" type="presOf" srcId="{92ED3CE2-7517-46E0-9961-83C35E0B07D3}" destId="{F35F419D-8191-4B22-91EC-927D81B9CD8A}" srcOrd="0" destOrd="0" presId="urn:microsoft.com/office/officeart/2018/2/layout/IconCircleList"/>
    <dgm:cxn modelId="{B92BC543-0B49-4C48-8EF8-F6DE3D64999E}" type="presOf" srcId="{2CAD2143-2382-4595-A300-341FF4D64AC9}" destId="{7B226D29-9812-45B4-88D1-38B8ADA4E1DC}" srcOrd="0" destOrd="0" presId="urn:microsoft.com/office/officeart/2018/2/layout/IconCircleList"/>
    <dgm:cxn modelId="{3E7B3D4C-9966-4831-BE5C-465EC3DBC679}" type="presOf" srcId="{A17E3C42-EBD4-422E-9470-E047493A149F}" destId="{16129927-3279-49C1-8024-87A0359BEB35}" srcOrd="0" destOrd="0" presId="urn:microsoft.com/office/officeart/2018/2/layout/IconCircleList"/>
    <dgm:cxn modelId="{1A192F50-DF21-43DB-8579-12194B8FCD7F}" type="presOf" srcId="{6063E853-BE0B-4914-B0D0-60003EFD28DD}" destId="{E220A77E-7E89-4FF6-B9B9-6D06B90D5478}" srcOrd="0" destOrd="0" presId="urn:microsoft.com/office/officeart/2018/2/layout/IconCircleList"/>
    <dgm:cxn modelId="{71000C54-4AA3-4E97-B0FF-AD0F21327959}" type="presOf" srcId="{DF63A7EC-8FF3-43F6-A313-FB7A1D07B521}" destId="{39EC5A6B-6FF6-4535-8AC2-2D3351CFB24B}" srcOrd="0" destOrd="0" presId="urn:microsoft.com/office/officeart/2018/2/layout/IconCircleList"/>
    <dgm:cxn modelId="{ADBD8077-8A79-4966-87AA-B0C15057BAFA}" srcId="{2B68FB46-1CB6-4DD1-939A-6EF00A5CDF61}" destId="{A17E3C42-EBD4-422E-9470-E047493A149F}" srcOrd="3" destOrd="0" parTransId="{32638697-3273-4509-ACF6-ACA613C7317F}" sibTransId="{5C10A7DD-78D4-40D4-AAB8-ACE35CA796DB}"/>
    <dgm:cxn modelId="{9F262659-BC21-4203-980F-562760724EC1}" type="presOf" srcId="{5C10A7DD-78D4-40D4-AAB8-ACE35CA796DB}" destId="{01CB184E-F2D4-4666-BC99-6DDAFBF6D449}" srcOrd="0" destOrd="0" presId="urn:microsoft.com/office/officeart/2018/2/layout/IconCircleList"/>
    <dgm:cxn modelId="{D3BFAB59-E1E9-4BB1-9FEF-94CF35FDED4A}" type="presOf" srcId="{E72C8C42-791F-40E6-9980-E22631DB22DB}" destId="{2CA6379A-4AE8-4CDA-9296-A93D4E2BF822}" srcOrd="0" destOrd="0" presId="urn:microsoft.com/office/officeart/2018/2/layout/IconCircleList"/>
    <dgm:cxn modelId="{11435D80-B198-4D09-A89B-38ED6ADFB0DC}" type="presOf" srcId="{C91579CB-F1A7-4B29-B10F-965362B6E9BD}" destId="{50D38E5F-D8F4-4CA2-BD75-79A864867314}" srcOrd="0" destOrd="0" presId="urn:microsoft.com/office/officeart/2018/2/layout/IconCircleList"/>
    <dgm:cxn modelId="{28A0B1A7-AC45-4166-8B86-E4C75B333072}" srcId="{2B68FB46-1CB6-4DD1-939A-6EF00A5CDF61}" destId="{DF63A7EC-8FF3-43F6-A313-FB7A1D07B521}" srcOrd="2" destOrd="0" parTransId="{3FC85A97-3365-4C5E-9BCC-327BDB503351}" sibTransId="{001825D2-C78C-42A1-BBD0-FA23600A827E}"/>
    <dgm:cxn modelId="{452386D7-BF6D-4C52-A257-5A73007DE35A}" srcId="{2B68FB46-1CB6-4DD1-939A-6EF00A5CDF61}" destId="{C91579CB-F1A7-4B29-B10F-965362B6E9BD}" srcOrd="4" destOrd="0" parTransId="{6F652FF6-8E1E-45BC-9F44-EE1FA8C04F37}" sibTransId="{6063E853-BE0B-4914-B0D0-60003EFD28DD}"/>
    <dgm:cxn modelId="{3686E92C-8A5C-4E26-B896-98560AA2A786}" type="presParOf" srcId="{A1E00BAD-12BE-425F-B22A-B57D30495D7D}" destId="{36B1EE9D-9D94-4CAB-943E-33C70978BAF6}" srcOrd="0" destOrd="0" presId="urn:microsoft.com/office/officeart/2018/2/layout/IconCircleList"/>
    <dgm:cxn modelId="{F23121CA-34BE-457A-B05C-2B2890DD671E}" type="presParOf" srcId="{36B1EE9D-9D94-4CAB-943E-33C70978BAF6}" destId="{87AC2B58-3580-4BF4-9120-0604B3A4D5E4}" srcOrd="0" destOrd="0" presId="urn:microsoft.com/office/officeart/2018/2/layout/IconCircleList"/>
    <dgm:cxn modelId="{F3DEDAC6-EB12-436D-939B-EE64A89F08FF}" type="presParOf" srcId="{87AC2B58-3580-4BF4-9120-0604B3A4D5E4}" destId="{68591061-A0FF-4DE3-BB9C-6360C5B73B39}" srcOrd="0" destOrd="0" presId="urn:microsoft.com/office/officeart/2018/2/layout/IconCircleList"/>
    <dgm:cxn modelId="{CC808938-3129-4FF2-B0D7-B93F1027E516}" type="presParOf" srcId="{87AC2B58-3580-4BF4-9120-0604B3A4D5E4}" destId="{13BF168E-1A37-4701-8467-0E45CF56B991}" srcOrd="1" destOrd="0" presId="urn:microsoft.com/office/officeart/2018/2/layout/IconCircleList"/>
    <dgm:cxn modelId="{D64E96C5-9F29-46F8-B173-8F7935192B8E}" type="presParOf" srcId="{87AC2B58-3580-4BF4-9120-0604B3A4D5E4}" destId="{CB322C2A-1AFE-4974-A16E-0664518C24F7}" srcOrd="2" destOrd="0" presId="urn:microsoft.com/office/officeart/2018/2/layout/IconCircleList"/>
    <dgm:cxn modelId="{07656214-4F52-4065-A023-D8BC7F1B27AC}" type="presParOf" srcId="{87AC2B58-3580-4BF4-9120-0604B3A4D5E4}" destId="{7B226D29-9812-45B4-88D1-38B8ADA4E1DC}" srcOrd="3" destOrd="0" presId="urn:microsoft.com/office/officeart/2018/2/layout/IconCircleList"/>
    <dgm:cxn modelId="{D8288B3C-3A1A-4CF7-B36A-843880D8651B}" type="presParOf" srcId="{36B1EE9D-9D94-4CAB-943E-33C70978BAF6}" destId="{59B3D0D7-5EEE-4F29-926C-BB2E2F6008B9}" srcOrd="1" destOrd="0" presId="urn:microsoft.com/office/officeart/2018/2/layout/IconCircleList"/>
    <dgm:cxn modelId="{1F434639-137E-498E-B57A-858559402872}" type="presParOf" srcId="{36B1EE9D-9D94-4CAB-943E-33C70978BAF6}" destId="{2EA4FB8E-9EC8-42C6-BE10-10ED74DD6443}" srcOrd="2" destOrd="0" presId="urn:microsoft.com/office/officeart/2018/2/layout/IconCircleList"/>
    <dgm:cxn modelId="{01EE8B68-DE81-4202-AEE8-59732CB81510}" type="presParOf" srcId="{2EA4FB8E-9EC8-42C6-BE10-10ED74DD6443}" destId="{848CB247-2642-4CD1-80A8-A804748A836D}" srcOrd="0" destOrd="0" presId="urn:microsoft.com/office/officeart/2018/2/layout/IconCircleList"/>
    <dgm:cxn modelId="{1B9E61D6-D2DD-4759-AAB4-512968A12653}" type="presParOf" srcId="{2EA4FB8E-9EC8-42C6-BE10-10ED74DD6443}" destId="{BA12A9D8-C565-4063-9BC8-4CE1BEFF66C5}" srcOrd="1" destOrd="0" presId="urn:microsoft.com/office/officeart/2018/2/layout/IconCircleList"/>
    <dgm:cxn modelId="{BD761E87-0716-4B76-83EF-5A699F03CB36}" type="presParOf" srcId="{2EA4FB8E-9EC8-42C6-BE10-10ED74DD6443}" destId="{393AC40F-8A20-4E92-9D72-F4D860B0C337}" srcOrd="2" destOrd="0" presId="urn:microsoft.com/office/officeart/2018/2/layout/IconCircleList"/>
    <dgm:cxn modelId="{89E300C8-7044-48BE-B40D-9ECBDBF88264}" type="presParOf" srcId="{2EA4FB8E-9EC8-42C6-BE10-10ED74DD6443}" destId="{F35F419D-8191-4B22-91EC-927D81B9CD8A}" srcOrd="3" destOrd="0" presId="urn:microsoft.com/office/officeart/2018/2/layout/IconCircleList"/>
    <dgm:cxn modelId="{9F633554-DCD1-4907-9644-8A6381547FD6}" type="presParOf" srcId="{36B1EE9D-9D94-4CAB-943E-33C70978BAF6}" destId="{978E0333-7BA1-48A4-BD53-CE61943C58AB}" srcOrd="3" destOrd="0" presId="urn:microsoft.com/office/officeart/2018/2/layout/IconCircleList"/>
    <dgm:cxn modelId="{94A13F21-2009-47AE-8ADA-C2957BA69828}" type="presParOf" srcId="{36B1EE9D-9D94-4CAB-943E-33C70978BAF6}" destId="{86737541-FEFF-4576-9BA2-98516265D7F4}" srcOrd="4" destOrd="0" presId="urn:microsoft.com/office/officeart/2018/2/layout/IconCircleList"/>
    <dgm:cxn modelId="{FF19CD9A-4BAC-423D-89EB-8FDFA294B499}" type="presParOf" srcId="{86737541-FEFF-4576-9BA2-98516265D7F4}" destId="{9CE736A3-CEF0-4B03-8267-5B58C4FA7D22}" srcOrd="0" destOrd="0" presId="urn:microsoft.com/office/officeart/2018/2/layout/IconCircleList"/>
    <dgm:cxn modelId="{2CCF9287-2D38-4C55-98E4-E47A0333868A}" type="presParOf" srcId="{86737541-FEFF-4576-9BA2-98516265D7F4}" destId="{31381A1F-E69A-4305-BF67-B4BF547F8183}" srcOrd="1" destOrd="0" presId="urn:microsoft.com/office/officeart/2018/2/layout/IconCircleList"/>
    <dgm:cxn modelId="{366EF6C1-D2F5-4859-A1CE-5716BDEBFBA5}" type="presParOf" srcId="{86737541-FEFF-4576-9BA2-98516265D7F4}" destId="{33C86836-B7B1-4908-8BF3-49BCE62BC885}" srcOrd="2" destOrd="0" presId="urn:microsoft.com/office/officeart/2018/2/layout/IconCircleList"/>
    <dgm:cxn modelId="{E7DA250E-6485-4770-8933-D89F46437C7B}" type="presParOf" srcId="{86737541-FEFF-4576-9BA2-98516265D7F4}" destId="{39EC5A6B-6FF6-4535-8AC2-2D3351CFB24B}" srcOrd="3" destOrd="0" presId="urn:microsoft.com/office/officeart/2018/2/layout/IconCircleList"/>
    <dgm:cxn modelId="{4BFDFC3F-F18D-4DE2-8404-CAED06E5856F}" type="presParOf" srcId="{36B1EE9D-9D94-4CAB-943E-33C70978BAF6}" destId="{473727E8-7F3B-4671-85EF-F405B30BC59C}" srcOrd="5" destOrd="0" presId="urn:microsoft.com/office/officeart/2018/2/layout/IconCircleList"/>
    <dgm:cxn modelId="{5F9BE9E2-02D4-4950-B184-18A6B482F719}" type="presParOf" srcId="{36B1EE9D-9D94-4CAB-943E-33C70978BAF6}" destId="{72274296-ECFB-434F-AB67-4BED1B3E81EB}" srcOrd="6" destOrd="0" presId="urn:microsoft.com/office/officeart/2018/2/layout/IconCircleList"/>
    <dgm:cxn modelId="{7E09910A-9F63-4927-A49B-635226BE306B}" type="presParOf" srcId="{72274296-ECFB-434F-AB67-4BED1B3E81EB}" destId="{6BA8831A-F0D8-4E2D-AB17-25509E242A5D}" srcOrd="0" destOrd="0" presId="urn:microsoft.com/office/officeart/2018/2/layout/IconCircleList"/>
    <dgm:cxn modelId="{E0D6864F-0F6E-41EF-8789-76C754A36A2A}" type="presParOf" srcId="{72274296-ECFB-434F-AB67-4BED1B3E81EB}" destId="{1F596160-61FA-4111-92EC-A93BB3F56EB1}" srcOrd="1" destOrd="0" presId="urn:microsoft.com/office/officeart/2018/2/layout/IconCircleList"/>
    <dgm:cxn modelId="{FD6193ED-D224-4502-BCC2-BA8C1FCC29E2}" type="presParOf" srcId="{72274296-ECFB-434F-AB67-4BED1B3E81EB}" destId="{B6666B4D-A582-476E-9763-89E6005F997A}" srcOrd="2" destOrd="0" presId="urn:microsoft.com/office/officeart/2018/2/layout/IconCircleList"/>
    <dgm:cxn modelId="{34145D5F-D022-4C17-B109-10FA5EA029CB}" type="presParOf" srcId="{72274296-ECFB-434F-AB67-4BED1B3E81EB}" destId="{16129927-3279-49C1-8024-87A0359BEB35}" srcOrd="3" destOrd="0" presId="urn:microsoft.com/office/officeart/2018/2/layout/IconCircleList"/>
    <dgm:cxn modelId="{F3704CDA-91BF-4FAA-99A1-FC6F30557B79}" type="presParOf" srcId="{36B1EE9D-9D94-4CAB-943E-33C70978BAF6}" destId="{01CB184E-F2D4-4666-BC99-6DDAFBF6D449}" srcOrd="7" destOrd="0" presId="urn:microsoft.com/office/officeart/2018/2/layout/IconCircleList"/>
    <dgm:cxn modelId="{B93B2FF4-EA04-44EE-BB4A-0B2CE5A235C9}" type="presParOf" srcId="{36B1EE9D-9D94-4CAB-943E-33C70978BAF6}" destId="{FCDB7DB3-2F66-4FE8-B1DE-5EFA21A06E1A}" srcOrd="8" destOrd="0" presId="urn:microsoft.com/office/officeart/2018/2/layout/IconCircleList"/>
    <dgm:cxn modelId="{18D1955B-2C30-4D55-B3F6-962D041BBEAA}" type="presParOf" srcId="{FCDB7DB3-2F66-4FE8-B1DE-5EFA21A06E1A}" destId="{D5D53ED5-215F-4F14-A730-9CB7ECD56215}" srcOrd="0" destOrd="0" presId="urn:microsoft.com/office/officeart/2018/2/layout/IconCircleList"/>
    <dgm:cxn modelId="{999283D6-4114-4638-9FD5-D8FAC05E4BC7}" type="presParOf" srcId="{FCDB7DB3-2F66-4FE8-B1DE-5EFA21A06E1A}" destId="{CF732927-03BC-43EA-97B7-82CD9CF8BDEF}" srcOrd="1" destOrd="0" presId="urn:microsoft.com/office/officeart/2018/2/layout/IconCircleList"/>
    <dgm:cxn modelId="{0DCDD22A-1A7C-42C0-8133-C332411FF2D2}" type="presParOf" srcId="{FCDB7DB3-2F66-4FE8-B1DE-5EFA21A06E1A}" destId="{B4803B3A-6894-4A56-B891-62CF29CBFF4A}" srcOrd="2" destOrd="0" presId="urn:microsoft.com/office/officeart/2018/2/layout/IconCircleList"/>
    <dgm:cxn modelId="{488DBA3F-01CA-41BA-87AD-09D46C3DDB97}" type="presParOf" srcId="{FCDB7DB3-2F66-4FE8-B1DE-5EFA21A06E1A}" destId="{50D38E5F-D8F4-4CA2-BD75-79A864867314}" srcOrd="3" destOrd="0" presId="urn:microsoft.com/office/officeart/2018/2/layout/IconCircleList"/>
    <dgm:cxn modelId="{51C2D191-3DB2-4B07-9029-5AD97C3C7FDF}" type="presParOf" srcId="{36B1EE9D-9D94-4CAB-943E-33C70978BAF6}" destId="{E220A77E-7E89-4FF6-B9B9-6D06B90D5478}" srcOrd="9" destOrd="0" presId="urn:microsoft.com/office/officeart/2018/2/layout/IconCircleList"/>
    <dgm:cxn modelId="{E08D5367-76E7-4AD5-849B-15D39F7D9DC5}" type="presParOf" srcId="{36B1EE9D-9D94-4CAB-943E-33C70978BAF6}" destId="{1CD84D50-8402-4EFA-ABE4-1C098D74E0DA}" srcOrd="10" destOrd="0" presId="urn:microsoft.com/office/officeart/2018/2/layout/IconCircleList"/>
    <dgm:cxn modelId="{9CB9F829-49A2-401C-9772-78C888AB2F3C}" type="presParOf" srcId="{1CD84D50-8402-4EFA-ABE4-1C098D74E0DA}" destId="{792B75AF-4E05-4E1E-9AAD-93840E40EDC9}" srcOrd="0" destOrd="0" presId="urn:microsoft.com/office/officeart/2018/2/layout/IconCircleList"/>
    <dgm:cxn modelId="{E2A6A080-BF43-40B9-AA3C-E57F937DD5A8}" type="presParOf" srcId="{1CD84D50-8402-4EFA-ABE4-1C098D74E0DA}" destId="{CDA727D9-767C-428B-B5B8-7F7D7C02C7DA}" srcOrd="1" destOrd="0" presId="urn:microsoft.com/office/officeart/2018/2/layout/IconCircleList"/>
    <dgm:cxn modelId="{F0A31F52-128C-435B-A8AA-2E669FBB37C5}" type="presParOf" srcId="{1CD84D50-8402-4EFA-ABE4-1C098D74E0DA}" destId="{B50ADB2C-1D4D-456B-A7E4-D579BB563EBA}" srcOrd="2" destOrd="0" presId="urn:microsoft.com/office/officeart/2018/2/layout/IconCircleList"/>
    <dgm:cxn modelId="{D38C61E6-C54F-41E5-9194-329176336766}" type="presParOf" srcId="{1CD84D50-8402-4EFA-ABE4-1C098D74E0DA}" destId="{2CA6379A-4AE8-4CDA-9296-A93D4E2BF82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9C6BC8-886E-454D-91DA-55127A685BB3}"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637806A-2844-4753-8DD0-60B569A32F79}">
      <dgm:prSet/>
      <dgm:spPr/>
      <dgm:t>
        <a:bodyPr/>
        <a:lstStyle/>
        <a:p>
          <a:r>
            <a:rPr lang="en-GB" dirty="0"/>
            <a:t>Set clear objectives and define clear goals.</a:t>
          </a:r>
          <a:endParaRPr lang="en-US" dirty="0"/>
        </a:p>
      </dgm:t>
    </dgm:pt>
    <dgm:pt modelId="{A766331E-CBC6-4CB5-B12F-C934DEEA89BA}" type="parTrans" cxnId="{514F4475-5313-4717-91F5-76D8011F33DD}">
      <dgm:prSet/>
      <dgm:spPr/>
      <dgm:t>
        <a:bodyPr/>
        <a:lstStyle/>
        <a:p>
          <a:endParaRPr lang="en-US"/>
        </a:p>
      </dgm:t>
    </dgm:pt>
    <dgm:pt modelId="{B683AAF8-99EF-40C9-9CDD-70C3C3B715EE}" type="sibTrans" cxnId="{514F4475-5313-4717-91F5-76D8011F33DD}">
      <dgm:prSet/>
      <dgm:spPr/>
      <dgm:t>
        <a:bodyPr/>
        <a:lstStyle/>
        <a:p>
          <a:endParaRPr lang="en-US"/>
        </a:p>
      </dgm:t>
    </dgm:pt>
    <dgm:pt modelId="{DE78B43A-A766-455C-B4D5-CFE81ED84ECC}">
      <dgm:prSet/>
      <dgm:spPr/>
      <dgm:t>
        <a:bodyPr/>
        <a:lstStyle/>
        <a:p>
          <a:r>
            <a:rPr lang="en-GB"/>
            <a:t>Set adaptability skills through practical tasks in daily work.</a:t>
          </a:r>
          <a:endParaRPr lang="en-US"/>
        </a:p>
      </dgm:t>
    </dgm:pt>
    <dgm:pt modelId="{8C4AE67C-8FA3-470F-9A12-AD8AE215412D}" type="parTrans" cxnId="{0EAE9D2B-10E1-47E4-A683-DE9FB31F0B7E}">
      <dgm:prSet/>
      <dgm:spPr/>
      <dgm:t>
        <a:bodyPr/>
        <a:lstStyle/>
        <a:p>
          <a:endParaRPr lang="en-US"/>
        </a:p>
      </dgm:t>
    </dgm:pt>
    <dgm:pt modelId="{42AF6BC0-C099-4633-97D9-089033567628}" type="sibTrans" cxnId="{0EAE9D2B-10E1-47E4-A683-DE9FB31F0B7E}">
      <dgm:prSet/>
      <dgm:spPr/>
      <dgm:t>
        <a:bodyPr/>
        <a:lstStyle/>
        <a:p>
          <a:endParaRPr lang="en-US"/>
        </a:p>
      </dgm:t>
    </dgm:pt>
    <dgm:pt modelId="{D25A56A5-8B35-450D-9328-84F7DC2B9715}">
      <dgm:prSet/>
      <dgm:spPr/>
      <dgm:t>
        <a:bodyPr/>
        <a:lstStyle/>
        <a:p>
          <a:r>
            <a:rPr lang="en-GB"/>
            <a:t>Reflect on progress and identify areas for growth.</a:t>
          </a:r>
          <a:endParaRPr lang="en-US"/>
        </a:p>
      </dgm:t>
    </dgm:pt>
    <dgm:pt modelId="{12287483-A90C-4A63-9C05-B7B1D3D59956}" type="parTrans" cxnId="{5312C043-5C87-40E0-BDFE-020764D7DC84}">
      <dgm:prSet/>
      <dgm:spPr/>
      <dgm:t>
        <a:bodyPr/>
        <a:lstStyle/>
        <a:p>
          <a:endParaRPr lang="en-US"/>
        </a:p>
      </dgm:t>
    </dgm:pt>
    <dgm:pt modelId="{2EE530D1-8518-4144-B8AD-DEBC2374C089}" type="sibTrans" cxnId="{5312C043-5C87-40E0-BDFE-020764D7DC84}">
      <dgm:prSet/>
      <dgm:spPr/>
      <dgm:t>
        <a:bodyPr/>
        <a:lstStyle/>
        <a:p>
          <a:endParaRPr lang="en-US"/>
        </a:p>
      </dgm:t>
    </dgm:pt>
    <dgm:pt modelId="{A23AF90A-4748-4E3B-89FC-46DDDA585574}">
      <dgm:prSet/>
      <dgm:spPr/>
      <dgm:t>
        <a:bodyPr/>
        <a:lstStyle/>
        <a:p>
          <a:r>
            <a:rPr lang="en-GB" dirty="0"/>
            <a:t>Create a progression plan to propel their development forward.</a:t>
          </a:r>
          <a:endParaRPr lang="en-US" dirty="0"/>
        </a:p>
      </dgm:t>
    </dgm:pt>
    <dgm:pt modelId="{0A57342F-5972-4E16-9EF3-8FAC0AE2D3D9}" type="parTrans" cxnId="{4ADF3561-430B-43A9-9014-C304AFD1A535}">
      <dgm:prSet/>
      <dgm:spPr/>
      <dgm:t>
        <a:bodyPr/>
        <a:lstStyle/>
        <a:p>
          <a:endParaRPr lang="en-US"/>
        </a:p>
      </dgm:t>
    </dgm:pt>
    <dgm:pt modelId="{620C99D4-8D7D-4F54-BF18-3D89F8F0A428}" type="sibTrans" cxnId="{4ADF3561-430B-43A9-9014-C304AFD1A535}">
      <dgm:prSet/>
      <dgm:spPr/>
      <dgm:t>
        <a:bodyPr/>
        <a:lstStyle/>
        <a:p>
          <a:endParaRPr lang="en-US"/>
        </a:p>
      </dgm:t>
    </dgm:pt>
    <dgm:pt modelId="{A367F0B3-D205-4D39-9CC5-4F2F9AC768EA}" type="pres">
      <dgm:prSet presAssocID="{E79C6BC8-886E-454D-91DA-55127A685BB3}" presName="root" presStyleCnt="0">
        <dgm:presLayoutVars>
          <dgm:dir/>
          <dgm:resizeHandles val="exact"/>
        </dgm:presLayoutVars>
      </dgm:prSet>
      <dgm:spPr/>
    </dgm:pt>
    <dgm:pt modelId="{FD3F4469-ADDA-43E3-9D86-18153419B23D}" type="pres">
      <dgm:prSet presAssocID="{5637806A-2844-4753-8DD0-60B569A32F79}" presName="compNode" presStyleCnt="0"/>
      <dgm:spPr/>
    </dgm:pt>
    <dgm:pt modelId="{1F521603-D7AE-45D4-81DF-BFF04F3EA031}" type="pres">
      <dgm:prSet presAssocID="{5637806A-2844-4753-8DD0-60B569A32F7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4026EFF2-F298-4F96-AD3D-C895675EA7A8}" type="pres">
      <dgm:prSet presAssocID="{5637806A-2844-4753-8DD0-60B569A32F79}" presName="spaceRect" presStyleCnt="0"/>
      <dgm:spPr/>
    </dgm:pt>
    <dgm:pt modelId="{37F8DD20-A6B3-4433-AE13-DED4E4C3360D}" type="pres">
      <dgm:prSet presAssocID="{5637806A-2844-4753-8DD0-60B569A32F79}" presName="textRect" presStyleLbl="revTx" presStyleIdx="0" presStyleCnt="4">
        <dgm:presLayoutVars>
          <dgm:chMax val="1"/>
          <dgm:chPref val="1"/>
        </dgm:presLayoutVars>
      </dgm:prSet>
      <dgm:spPr/>
    </dgm:pt>
    <dgm:pt modelId="{A3018400-C1F3-4C6D-BC85-613ADFBFCC09}" type="pres">
      <dgm:prSet presAssocID="{B683AAF8-99EF-40C9-9CDD-70C3C3B715EE}" presName="sibTrans" presStyleCnt="0"/>
      <dgm:spPr/>
    </dgm:pt>
    <dgm:pt modelId="{5C224BD0-F93D-4145-BEAE-5E71C3F07062}" type="pres">
      <dgm:prSet presAssocID="{DE78B43A-A766-455C-B4D5-CFE81ED84ECC}" presName="compNode" presStyleCnt="0"/>
      <dgm:spPr/>
    </dgm:pt>
    <dgm:pt modelId="{CD716261-7672-43D2-A1E1-3B160D71164C}" type="pres">
      <dgm:prSet presAssocID="{DE78B43A-A766-455C-B4D5-CFE81ED84EC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098BED2F-5362-44D6-B968-712277A85BF9}" type="pres">
      <dgm:prSet presAssocID="{DE78B43A-A766-455C-B4D5-CFE81ED84ECC}" presName="spaceRect" presStyleCnt="0"/>
      <dgm:spPr/>
    </dgm:pt>
    <dgm:pt modelId="{29DBB02D-384E-4D90-A9E5-5117F8458CD1}" type="pres">
      <dgm:prSet presAssocID="{DE78B43A-A766-455C-B4D5-CFE81ED84ECC}" presName="textRect" presStyleLbl="revTx" presStyleIdx="1" presStyleCnt="4">
        <dgm:presLayoutVars>
          <dgm:chMax val="1"/>
          <dgm:chPref val="1"/>
        </dgm:presLayoutVars>
      </dgm:prSet>
      <dgm:spPr/>
    </dgm:pt>
    <dgm:pt modelId="{C589B6E9-37BE-4F33-B70D-CF654DEAF68A}" type="pres">
      <dgm:prSet presAssocID="{42AF6BC0-C099-4633-97D9-089033567628}" presName="sibTrans" presStyleCnt="0"/>
      <dgm:spPr/>
    </dgm:pt>
    <dgm:pt modelId="{B7382EAD-94D1-46C6-A951-9F234B7ED885}" type="pres">
      <dgm:prSet presAssocID="{D25A56A5-8B35-450D-9328-84F7DC2B9715}" presName="compNode" presStyleCnt="0"/>
      <dgm:spPr/>
    </dgm:pt>
    <dgm:pt modelId="{1E3DACE5-8107-42EC-ACE6-29E1BDA929A6}" type="pres">
      <dgm:prSet presAssocID="{D25A56A5-8B35-450D-9328-84F7DC2B971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 Bulb and Gear"/>
        </a:ext>
      </dgm:extLst>
    </dgm:pt>
    <dgm:pt modelId="{89838ACA-AD29-42EB-A914-F48753256FEB}" type="pres">
      <dgm:prSet presAssocID="{D25A56A5-8B35-450D-9328-84F7DC2B9715}" presName="spaceRect" presStyleCnt="0"/>
      <dgm:spPr/>
    </dgm:pt>
    <dgm:pt modelId="{FE9603D3-6E0E-4B98-9F20-E107F023A987}" type="pres">
      <dgm:prSet presAssocID="{D25A56A5-8B35-450D-9328-84F7DC2B9715}" presName="textRect" presStyleLbl="revTx" presStyleIdx="2" presStyleCnt="4">
        <dgm:presLayoutVars>
          <dgm:chMax val="1"/>
          <dgm:chPref val="1"/>
        </dgm:presLayoutVars>
      </dgm:prSet>
      <dgm:spPr/>
    </dgm:pt>
    <dgm:pt modelId="{0B9938BB-52C1-4A4A-9E84-7318B88060E0}" type="pres">
      <dgm:prSet presAssocID="{2EE530D1-8518-4144-B8AD-DEBC2374C089}" presName="sibTrans" presStyleCnt="0"/>
      <dgm:spPr/>
    </dgm:pt>
    <dgm:pt modelId="{80239F06-DEBD-4768-8BE2-5A16CD672757}" type="pres">
      <dgm:prSet presAssocID="{A23AF90A-4748-4E3B-89FC-46DDDA585574}" presName="compNode" presStyleCnt="0"/>
      <dgm:spPr/>
    </dgm:pt>
    <dgm:pt modelId="{7C3B4578-6B46-4FBA-B50F-376537C412C7}" type="pres">
      <dgm:prSet presAssocID="{A23AF90A-4748-4E3B-89FC-46DDDA58557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siness Growth"/>
        </a:ext>
      </dgm:extLst>
    </dgm:pt>
    <dgm:pt modelId="{AF221002-CDE3-49B0-83DE-AED174032B66}" type="pres">
      <dgm:prSet presAssocID="{A23AF90A-4748-4E3B-89FC-46DDDA585574}" presName="spaceRect" presStyleCnt="0"/>
      <dgm:spPr/>
    </dgm:pt>
    <dgm:pt modelId="{25602370-F441-4DF4-B2AA-959D80F7FFB0}" type="pres">
      <dgm:prSet presAssocID="{A23AF90A-4748-4E3B-89FC-46DDDA585574}" presName="textRect" presStyleLbl="revTx" presStyleIdx="3" presStyleCnt="4">
        <dgm:presLayoutVars>
          <dgm:chMax val="1"/>
          <dgm:chPref val="1"/>
        </dgm:presLayoutVars>
      </dgm:prSet>
      <dgm:spPr/>
    </dgm:pt>
  </dgm:ptLst>
  <dgm:cxnLst>
    <dgm:cxn modelId="{2C75AA18-5AD4-4490-8F33-BE18FD7B6C0C}" type="presOf" srcId="{E79C6BC8-886E-454D-91DA-55127A685BB3}" destId="{A367F0B3-D205-4D39-9CC5-4F2F9AC768EA}" srcOrd="0" destOrd="0" presId="urn:microsoft.com/office/officeart/2018/2/layout/IconLabelList"/>
    <dgm:cxn modelId="{B6989419-4FE5-4FC1-A55D-E90D0EA1C006}" type="presOf" srcId="{D25A56A5-8B35-450D-9328-84F7DC2B9715}" destId="{FE9603D3-6E0E-4B98-9F20-E107F023A987}" srcOrd="0" destOrd="0" presId="urn:microsoft.com/office/officeart/2018/2/layout/IconLabelList"/>
    <dgm:cxn modelId="{0EAE9D2B-10E1-47E4-A683-DE9FB31F0B7E}" srcId="{E79C6BC8-886E-454D-91DA-55127A685BB3}" destId="{DE78B43A-A766-455C-B4D5-CFE81ED84ECC}" srcOrd="1" destOrd="0" parTransId="{8C4AE67C-8FA3-470F-9A12-AD8AE215412D}" sibTransId="{42AF6BC0-C099-4633-97D9-089033567628}"/>
    <dgm:cxn modelId="{4382C02E-BF13-43CC-90A5-B898295EF5D8}" type="presOf" srcId="{DE78B43A-A766-455C-B4D5-CFE81ED84ECC}" destId="{29DBB02D-384E-4D90-A9E5-5117F8458CD1}" srcOrd="0" destOrd="0" presId="urn:microsoft.com/office/officeart/2018/2/layout/IconLabelList"/>
    <dgm:cxn modelId="{4ADF3561-430B-43A9-9014-C304AFD1A535}" srcId="{E79C6BC8-886E-454D-91DA-55127A685BB3}" destId="{A23AF90A-4748-4E3B-89FC-46DDDA585574}" srcOrd="3" destOrd="0" parTransId="{0A57342F-5972-4E16-9EF3-8FAC0AE2D3D9}" sibTransId="{620C99D4-8D7D-4F54-BF18-3D89F8F0A428}"/>
    <dgm:cxn modelId="{5312C043-5C87-40E0-BDFE-020764D7DC84}" srcId="{E79C6BC8-886E-454D-91DA-55127A685BB3}" destId="{D25A56A5-8B35-450D-9328-84F7DC2B9715}" srcOrd="2" destOrd="0" parTransId="{12287483-A90C-4A63-9C05-B7B1D3D59956}" sibTransId="{2EE530D1-8518-4144-B8AD-DEBC2374C089}"/>
    <dgm:cxn modelId="{514F4475-5313-4717-91F5-76D8011F33DD}" srcId="{E79C6BC8-886E-454D-91DA-55127A685BB3}" destId="{5637806A-2844-4753-8DD0-60B569A32F79}" srcOrd="0" destOrd="0" parTransId="{A766331E-CBC6-4CB5-B12F-C934DEEA89BA}" sibTransId="{B683AAF8-99EF-40C9-9CDD-70C3C3B715EE}"/>
    <dgm:cxn modelId="{4C401786-489C-4AFF-BF98-6F112C961370}" type="presOf" srcId="{5637806A-2844-4753-8DD0-60B569A32F79}" destId="{37F8DD20-A6B3-4433-AE13-DED4E4C3360D}" srcOrd="0" destOrd="0" presId="urn:microsoft.com/office/officeart/2018/2/layout/IconLabelList"/>
    <dgm:cxn modelId="{30D7AFBB-406D-4940-B3D6-5CDFA1F8AAF0}" type="presOf" srcId="{A23AF90A-4748-4E3B-89FC-46DDDA585574}" destId="{25602370-F441-4DF4-B2AA-959D80F7FFB0}" srcOrd="0" destOrd="0" presId="urn:microsoft.com/office/officeart/2018/2/layout/IconLabelList"/>
    <dgm:cxn modelId="{FDC13E22-9279-4A4F-8FBA-E0A9FCC10640}" type="presParOf" srcId="{A367F0B3-D205-4D39-9CC5-4F2F9AC768EA}" destId="{FD3F4469-ADDA-43E3-9D86-18153419B23D}" srcOrd="0" destOrd="0" presId="urn:microsoft.com/office/officeart/2018/2/layout/IconLabelList"/>
    <dgm:cxn modelId="{E2DA5507-7066-4E5D-9A74-EC4C8A4CDE5E}" type="presParOf" srcId="{FD3F4469-ADDA-43E3-9D86-18153419B23D}" destId="{1F521603-D7AE-45D4-81DF-BFF04F3EA031}" srcOrd="0" destOrd="0" presId="urn:microsoft.com/office/officeart/2018/2/layout/IconLabelList"/>
    <dgm:cxn modelId="{74E6E1A0-34A8-407A-96C2-51AF03EDD9EE}" type="presParOf" srcId="{FD3F4469-ADDA-43E3-9D86-18153419B23D}" destId="{4026EFF2-F298-4F96-AD3D-C895675EA7A8}" srcOrd="1" destOrd="0" presId="urn:microsoft.com/office/officeart/2018/2/layout/IconLabelList"/>
    <dgm:cxn modelId="{37842873-5303-4B41-87B6-18581BAE0F72}" type="presParOf" srcId="{FD3F4469-ADDA-43E3-9D86-18153419B23D}" destId="{37F8DD20-A6B3-4433-AE13-DED4E4C3360D}" srcOrd="2" destOrd="0" presId="urn:microsoft.com/office/officeart/2018/2/layout/IconLabelList"/>
    <dgm:cxn modelId="{D74C428B-C494-493E-9717-DE7BBCEBCC0C}" type="presParOf" srcId="{A367F0B3-D205-4D39-9CC5-4F2F9AC768EA}" destId="{A3018400-C1F3-4C6D-BC85-613ADFBFCC09}" srcOrd="1" destOrd="0" presId="urn:microsoft.com/office/officeart/2018/2/layout/IconLabelList"/>
    <dgm:cxn modelId="{6EF99656-8F33-4C9B-B1F3-36283CF0D5C6}" type="presParOf" srcId="{A367F0B3-D205-4D39-9CC5-4F2F9AC768EA}" destId="{5C224BD0-F93D-4145-BEAE-5E71C3F07062}" srcOrd="2" destOrd="0" presId="urn:microsoft.com/office/officeart/2018/2/layout/IconLabelList"/>
    <dgm:cxn modelId="{48509F3E-1A61-43E8-8F57-1DED5B881818}" type="presParOf" srcId="{5C224BD0-F93D-4145-BEAE-5E71C3F07062}" destId="{CD716261-7672-43D2-A1E1-3B160D71164C}" srcOrd="0" destOrd="0" presId="urn:microsoft.com/office/officeart/2018/2/layout/IconLabelList"/>
    <dgm:cxn modelId="{3693C0FF-CB29-40A8-8E08-DB554C466B2C}" type="presParOf" srcId="{5C224BD0-F93D-4145-BEAE-5E71C3F07062}" destId="{098BED2F-5362-44D6-B968-712277A85BF9}" srcOrd="1" destOrd="0" presId="urn:microsoft.com/office/officeart/2018/2/layout/IconLabelList"/>
    <dgm:cxn modelId="{04040E27-8210-48BA-9266-878CBFE822D0}" type="presParOf" srcId="{5C224BD0-F93D-4145-BEAE-5E71C3F07062}" destId="{29DBB02D-384E-4D90-A9E5-5117F8458CD1}" srcOrd="2" destOrd="0" presId="urn:microsoft.com/office/officeart/2018/2/layout/IconLabelList"/>
    <dgm:cxn modelId="{8EBC7531-D04A-437E-A348-C41FDDE02F73}" type="presParOf" srcId="{A367F0B3-D205-4D39-9CC5-4F2F9AC768EA}" destId="{C589B6E9-37BE-4F33-B70D-CF654DEAF68A}" srcOrd="3" destOrd="0" presId="urn:microsoft.com/office/officeart/2018/2/layout/IconLabelList"/>
    <dgm:cxn modelId="{AA1D6340-AC8D-4234-8AA8-B519E03A9160}" type="presParOf" srcId="{A367F0B3-D205-4D39-9CC5-4F2F9AC768EA}" destId="{B7382EAD-94D1-46C6-A951-9F234B7ED885}" srcOrd="4" destOrd="0" presId="urn:microsoft.com/office/officeart/2018/2/layout/IconLabelList"/>
    <dgm:cxn modelId="{6F05D3B7-A574-4280-B27B-F06EAA3DE211}" type="presParOf" srcId="{B7382EAD-94D1-46C6-A951-9F234B7ED885}" destId="{1E3DACE5-8107-42EC-ACE6-29E1BDA929A6}" srcOrd="0" destOrd="0" presId="urn:microsoft.com/office/officeart/2018/2/layout/IconLabelList"/>
    <dgm:cxn modelId="{07BA8D32-2152-4028-9299-211243C30DFF}" type="presParOf" srcId="{B7382EAD-94D1-46C6-A951-9F234B7ED885}" destId="{89838ACA-AD29-42EB-A914-F48753256FEB}" srcOrd="1" destOrd="0" presId="urn:microsoft.com/office/officeart/2018/2/layout/IconLabelList"/>
    <dgm:cxn modelId="{DDAF080E-3403-4CF6-A6AB-7DA0E9AA5993}" type="presParOf" srcId="{B7382EAD-94D1-46C6-A951-9F234B7ED885}" destId="{FE9603D3-6E0E-4B98-9F20-E107F023A987}" srcOrd="2" destOrd="0" presId="urn:microsoft.com/office/officeart/2018/2/layout/IconLabelList"/>
    <dgm:cxn modelId="{0A832971-809B-4B95-A857-9A4855E8BE6D}" type="presParOf" srcId="{A367F0B3-D205-4D39-9CC5-4F2F9AC768EA}" destId="{0B9938BB-52C1-4A4A-9E84-7318B88060E0}" srcOrd="5" destOrd="0" presId="urn:microsoft.com/office/officeart/2018/2/layout/IconLabelList"/>
    <dgm:cxn modelId="{F1677285-C29D-43C4-9966-2893D0C1FB44}" type="presParOf" srcId="{A367F0B3-D205-4D39-9CC5-4F2F9AC768EA}" destId="{80239F06-DEBD-4768-8BE2-5A16CD672757}" srcOrd="6" destOrd="0" presId="urn:microsoft.com/office/officeart/2018/2/layout/IconLabelList"/>
    <dgm:cxn modelId="{1579DF3A-EBC6-4988-A07C-B1A689CEFFE5}" type="presParOf" srcId="{80239F06-DEBD-4768-8BE2-5A16CD672757}" destId="{7C3B4578-6B46-4FBA-B50F-376537C412C7}" srcOrd="0" destOrd="0" presId="urn:microsoft.com/office/officeart/2018/2/layout/IconLabelList"/>
    <dgm:cxn modelId="{109C5D73-3231-4EF7-A36D-10C39002D401}" type="presParOf" srcId="{80239F06-DEBD-4768-8BE2-5A16CD672757}" destId="{AF221002-CDE3-49B0-83DE-AED174032B66}" srcOrd="1" destOrd="0" presId="urn:microsoft.com/office/officeart/2018/2/layout/IconLabelList"/>
    <dgm:cxn modelId="{509FEAB9-2D18-42CE-9EE7-A0BE4B8179B0}" type="presParOf" srcId="{80239F06-DEBD-4768-8BE2-5A16CD672757}" destId="{25602370-F441-4DF4-B2AA-959D80F7FFB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4BF447-A500-438B-9E34-B7E865D656D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C486012-9FF1-44B0-8555-49950CBF25CE}">
      <dgm:prSet/>
      <dgm:spPr/>
      <dgm:t>
        <a:bodyPr/>
        <a:lstStyle/>
        <a:p>
          <a:r>
            <a:rPr lang="en-GB" i="1"/>
            <a:t>Reflective Journal</a:t>
          </a:r>
          <a:endParaRPr lang="en-US"/>
        </a:p>
      </dgm:t>
    </dgm:pt>
    <dgm:pt modelId="{5980F948-B881-47C1-87CF-B0FAFD1448F4}" type="parTrans" cxnId="{56D6C149-19D4-43AA-A795-75EA78B8C9D1}">
      <dgm:prSet/>
      <dgm:spPr/>
      <dgm:t>
        <a:bodyPr/>
        <a:lstStyle/>
        <a:p>
          <a:endParaRPr lang="en-US"/>
        </a:p>
      </dgm:t>
    </dgm:pt>
    <dgm:pt modelId="{DA5AB380-4C9E-4B8B-A5A5-CFF5D71F19B4}" type="sibTrans" cxnId="{56D6C149-19D4-43AA-A795-75EA78B8C9D1}">
      <dgm:prSet/>
      <dgm:spPr/>
      <dgm:t>
        <a:bodyPr/>
        <a:lstStyle/>
        <a:p>
          <a:endParaRPr lang="en-US"/>
        </a:p>
      </dgm:t>
    </dgm:pt>
    <dgm:pt modelId="{B4976D36-D220-4373-BDCD-141C08B30ACD}">
      <dgm:prSet/>
      <dgm:spPr/>
      <dgm:t>
        <a:bodyPr/>
        <a:lstStyle/>
        <a:p>
          <a:r>
            <a:rPr lang="en-GB" i="1"/>
            <a:t>What?</a:t>
          </a:r>
          <a:endParaRPr lang="en-US"/>
        </a:p>
      </dgm:t>
    </dgm:pt>
    <dgm:pt modelId="{4ECC3089-65B5-4E1C-8930-21792C4177C4}" type="parTrans" cxnId="{AB823DB3-F875-47BD-9059-C811227F5611}">
      <dgm:prSet/>
      <dgm:spPr/>
      <dgm:t>
        <a:bodyPr/>
        <a:lstStyle/>
        <a:p>
          <a:endParaRPr lang="en-US"/>
        </a:p>
      </dgm:t>
    </dgm:pt>
    <dgm:pt modelId="{8464C89B-3EBD-4C15-8FF4-F7B223B448AD}" type="sibTrans" cxnId="{AB823DB3-F875-47BD-9059-C811227F5611}">
      <dgm:prSet/>
      <dgm:spPr/>
      <dgm:t>
        <a:bodyPr/>
        <a:lstStyle/>
        <a:p>
          <a:endParaRPr lang="en-US"/>
        </a:p>
      </dgm:t>
    </dgm:pt>
    <dgm:pt modelId="{E286DAA4-5C82-4B92-A155-31E2764276F1}">
      <dgm:prSet/>
      <dgm:spPr/>
      <dgm:t>
        <a:bodyPr/>
        <a:lstStyle/>
        <a:p>
          <a:r>
            <a:rPr lang="en-GB" i="1"/>
            <a:t>So What? </a:t>
          </a:r>
          <a:endParaRPr lang="en-US"/>
        </a:p>
      </dgm:t>
    </dgm:pt>
    <dgm:pt modelId="{A15E1999-C377-45E4-9C8A-8371D4549781}" type="parTrans" cxnId="{865FCFB4-A69A-478B-8115-8C918EDDAA6F}">
      <dgm:prSet/>
      <dgm:spPr/>
      <dgm:t>
        <a:bodyPr/>
        <a:lstStyle/>
        <a:p>
          <a:endParaRPr lang="en-US"/>
        </a:p>
      </dgm:t>
    </dgm:pt>
    <dgm:pt modelId="{8BA44C03-239C-4CAC-8CC2-2003FFDA2509}" type="sibTrans" cxnId="{865FCFB4-A69A-478B-8115-8C918EDDAA6F}">
      <dgm:prSet/>
      <dgm:spPr/>
      <dgm:t>
        <a:bodyPr/>
        <a:lstStyle/>
        <a:p>
          <a:endParaRPr lang="en-US"/>
        </a:p>
      </dgm:t>
    </dgm:pt>
    <dgm:pt modelId="{094630C8-A72C-4E8F-9D90-DF8BB13A5E81}">
      <dgm:prSet/>
      <dgm:spPr/>
      <dgm:t>
        <a:bodyPr/>
        <a:lstStyle/>
        <a:p>
          <a:r>
            <a:rPr lang="en-GB" i="1"/>
            <a:t>Now What?</a:t>
          </a:r>
          <a:endParaRPr lang="en-US"/>
        </a:p>
      </dgm:t>
    </dgm:pt>
    <dgm:pt modelId="{5E8FB86A-0177-4029-8349-933CE0BE8037}" type="parTrans" cxnId="{E9B4976C-C05A-4418-BB0B-75BAC7444FE1}">
      <dgm:prSet/>
      <dgm:spPr/>
      <dgm:t>
        <a:bodyPr/>
        <a:lstStyle/>
        <a:p>
          <a:endParaRPr lang="en-US"/>
        </a:p>
      </dgm:t>
    </dgm:pt>
    <dgm:pt modelId="{463BA4F7-77A6-40FC-A85A-F5B99193D645}" type="sibTrans" cxnId="{E9B4976C-C05A-4418-BB0B-75BAC7444FE1}">
      <dgm:prSet/>
      <dgm:spPr/>
      <dgm:t>
        <a:bodyPr/>
        <a:lstStyle/>
        <a:p>
          <a:endParaRPr lang="en-US"/>
        </a:p>
      </dgm:t>
    </dgm:pt>
    <dgm:pt modelId="{9D5A53B4-4A1C-4A6F-A0B3-C0E6C36DA84D}" type="pres">
      <dgm:prSet presAssocID="{4B4BF447-A500-438B-9E34-B7E865D656D7}" presName="linear" presStyleCnt="0">
        <dgm:presLayoutVars>
          <dgm:animLvl val="lvl"/>
          <dgm:resizeHandles val="exact"/>
        </dgm:presLayoutVars>
      </dgm:prSet>
      <dgm:spPr/>
    </dgm:pt>
    <dgm:pt modelId="{C08AAA67-8100-47EB-8F87-C6AFAA88093A}" type="pres">
      <dgm:prSet presAssocID="{4C486012-9FF1-44B0-8555-49950CBF25CE}" presName="parentText" presStyleLbl="node1" presStyleIdx="0" presStyleCnt="4">
        <dgm:presLayoutVars>
          <dgm:chMax val="0"/>
          <dgm:bulletEnabled val="1"/>
        </dgm:presLayoutVars>
      </dgm:prSet>
      <dgm:spPr/>
    </dgm:pt>
    <dgm:pt modelId="{B32C6F4D-889E-4C6C-A250-B418A2B9078F}" type="pres">
      <dgm:prSet presAssocID="{DA5AB380-4C9E-4B8B-A5A5-CFF5D71F19B4}" presName="spacer" presStyleCnt="0"/>
      <dgm:spPr/>
    </dgm:pt>
    <dgm:pt modelId="{18B2AED3-104D-4733-B0F2-F3686DE5617F}" type="pres">
      <dgm:prSet presAssocID="{B4976D36-D220-4373-BDCD-141C08B30ACD}" presName="parentText" presStyleLbl="node1" presStyleIdx="1" presStyleCnt="4">
        <dgm:presLayoutVars>
          <dgm:chMax val="0"/>
          <dgm:bulletEnabled val="1"/>
        </dgm:presLayoutVars>
      </dgm:prSet>
      <dgm:spPr/>
    </dgm:pt>
    <dgm:pt modelId="{6757FC5F-F1F2-400C-983C-3B1E06B86754}" type="pres">
      <dgm:prSet presAssocID="{8464C89B-3EBD-4C15-8FF4-F7B223B448AD}" presName="spacer" presStyleCnt="0"/>
      <dgm:spPr/>
    </dgm:pt>
    <dgm:pt modelId="{16AF9F74-1A46-428B-99AA-E3C221654348}" type="pres">
      <dgm:prSet presAssocID="{E286DAA4-5C82-4B92-A155-31E2764276F1}" presName="parentText" presStyleLbl="node1" presStyleIdx="2" presStyleCnt="4">
        <dgm:presLayoutVars>
          <dgm:chMax val="0"/>
          <dgm:bulletEnabled val="1"/>
        </dgm:presLayoutVars>
      </dgm:prSet>
      <dgm:spPr/>
    </dgm:pt>
    <dgm:pt modelId="{74B5A693-990F-4493-9205-5C61EAF3CFBF}" type="pres">
      <dgm:prSet presAssocID="{8BA44C03-239C-4CAC-8CC2-2003FFDA2509}" presName="spacer" presStyleCnt="0"/>
      <dgm:spPr/>
    </dgm:pt>
    <dgm:pt modelId="{E80728F0-897E-4711-96C7-4BDDCEF779EC}" type="pres">
      <dgm:prSet presAssocID="{094630C8-A72C-4E8F-9D90-DF8BB13A5E81}" presName="parentText" presStyleLbl="node1" presStyleIdx="3" presStyleCnt="4">
        <dgm:presLayoutVars>
          <dgm:chMax val="0"/>
          <dgm:bulletEnabled val="1"/>
        </dgm:presLayoutVars>
      </dgm:prSet>
      <dgm:spPr/>
    </dgm:pt>
  </dgm:ptLst>
  <dgm:cxnLst>
    <dgm:cxn modelId="{3B5B0000-3D5C-4326-A970-7D0E1E7D65FF}" type="presOf" srcId="{E286DAA4-5C82-4B92-A155-31E2764276F1}" destId="{16AF9F74-1A46-428B-99AA-E3C221654348}" srcOrd="0" destOrd="0" presId="urn:microsoft.com/office/officeart/2005/8/layout/vList2"/>
    <dgm:cxn modelId="{56D6C149-19D4-43AA-A795-75EA78B8C9D1}" srcId="{4B4BF447-A500-438B-9E34-B7E865D656D7}" destId="{4C486012-9FF1-44B0-8555-49950CBF25CE}" srcOrd="0" destOrd="0" parTransId="{5980F948-B881-47C1-87CF-B0FAFD1448F4}" sibTransId="{DA5AB380-4C9E-4B8B-A5A5-CFF5D71F19B4}"/>
    <dgm:cxn modelId="{E9B4976C-C05A-4418-BB0B-75BAC7444FE1}" srcId="{4B4BF447-A500-438B-9E34-B7E865D656D7}" destId="{094630C8-A72C-4E8F-9D90-DF8BB13A5E81}" srcOrd="3" destOrd="0" parTransId="{5E8FB86A-0177-4029-8349-933CE0BE8037}" sibTransId="{463BA4F7-77A6-40FC-A85A-F5B99193D645}"/>
    <dgm:cxn modelId="{FB6C4281-6B07-462C-89D3-A83C2F94A895}" type="presOf" srcId="{B4976D36-D220-4373-BDCD-141C08B30ACD}" destId="{18B2AED3-104D-4733-B0F2-F3686DE5617F}" srcOrd="0" destOrd="0" presId="urn:microsoft.com/office/officeart/2005/8/layout/vList2"/>
    <dgm:cxn modelId="{E7926F94-1064-4B53-A1D6-917731138F27}" type="presOf" srcId="{4B4BF447-A500-438B-9E34-B7E865D656D7}" destId="{9D5A53B4-4A1C-4A6F-A0B3-C0E6C36DA84D}" srcOrd="0" destOrd="0" presId="urn:microsoft.com/office/officeart/2005/8/layout/vList2"/>
    <dgm:cxn modelId="{F0F914B2-3114-4F32-8C32-4391BECD1FAA}" type="presOf" srcId="{4C486012-9FF1-44B0-8555-49950CBF25CE}" destId="{C08AAA67-8100-47EB-8F87-C6AFAA88093A}" srcOrd="0" destOrd="0" presId="urn:microsoft.com/office/officeart/2005/8/layout/vList2"/>
    <dgm:cxn modelId="{AB823DB3-F875-47BD-9059-C811227F5611}" srcId="{4B4BF447-A500-438B-9E34-B7E865D656D7}" destId="{B4976D36-D220-4373-BDCD-141C08B30ACD}" srcOrd="1" destOrd="0" parTransId="{4ECC3089-65B5-4E1C-8930-21792C4177C4}" sibTransId="{8464C89B-3EBD-4C15-8FF4-F7B223B448AD}"/>
    <dgm:cxn modelId="{865FCFB4-A69A-478B-8115-8C918EDDAA6F}" srcId="{4B4BF447-A500-438B-9E34-B7E865D656D7}" destId="{E286DAA4-5C82-4B92-A155-31E2764276F1}" srcOrd="2" destOrd="0" parTransId="{A15E1999-C377-45E4-9C8A-8371D4549781}" sibTransId="{8BA44C03-239C-4CAC-8CC2-2003FFDA2509}"/>
    <dgm:cxn modelId="{94D064BA-97C6-4D2E-89CC-5E328DEDD2D8}" type="presOf" srcId="{094630C8-A72C-4E8F-9D90-DF8BB13A5E81}" destId="{E80728F0-897E-4711-96C7-4BDDCEF779EC}" srcOrd="0" destOrd="0" presId="urn:microsoft.com/office/officeart/2005/8/layout/vList2"/>
    <dgm:cxn modelId="{F88A21CF-B02C-4749-8F48-4938EB9B1047}" type="presParOf" srcId="{9D5A53B4-4A1C-4A6F-A0B3-C0E6C36DA84D}" destId="{C08AAA67-8100-47EB-8F87-C6AFAA88093A}" srcOrd="0" destOrd="0" presId="urn:microsoft.com/office/officeart/2005/8/layout/vList2"/>
    <dgm:cxn modelId="{47DA41A7-27F5-4480-8B05-2AC92CCC378C}" type="presParOf" srcId="{9D5A53B4-4A1C-4A6F-A0B3-C0E6C36DA84D}" destId="{B32C6F4D-889E-4C6C-A250-B418A2B9078F}" srcOrd="1" destOrd="0" presId="urn:microsoft.com/office/officeart/2005/8/layout/vList2"/>
    <dgm:cxn modelId="{4C3217C1-2924-4AC7-A251-67D070A267F4}" type="presParOf" srcId="{9D5A53B4-4A1C-4A6F-A0B3-C0E6C36DA84D}" destId="{18B2AED3-104D-4733-B0F2-F3686DE5617F}" srcOrd="2" destOrd="0" presId="urn:microsoft.com/office/officeart/2005/8/layout/vList2"/>
    <dgm:cxn modelId="{15272DD3-8595-40D7-8912-D0E52EED8D8E}" type="presParOf" srcId="{9D5A53B4-4A1C-4A6F-A0B3-C0E6C36DA84D}" destId="{6757FC5F-F1F2-400C-983C-3B1E06B86754}" srcOrd="3" destOrd="0" presId="urn:microsoft.com/office/officeart/2005/8/layout/vList2"/>
    <dgm:cxn modelId="{D6E41F40-4557-4529-ADA7-1D632C19162A}" type="presParOf" srcId="{9D5A53B4-4A1C-4A6F-A0B3-C0E6C36DA84D}" destId="{16AF9F74-1A46-428B-99AA-E3C221654348}" srcOrd="4" destOrd="0" presId="urn:microsoft.com/office/officeart/2005/8/layout/vList2"/>
    <dgm:cxn modelId="{966DAA65-9088-4A28-9218-0518068B0982}" type="presParOf" srcId="{9D5A53B4-4A1C-4A6F-A0B3-C0E6C36DA84D}" destId="{74B5A693-990F-4493-9205-5C61EAF3CFBF}" srcOrd="5" destOrd="0" presId="urn:microsoft.com/office/officeart/2005/8/layout/vList2"/>
    <dgm:cxn modelId="{AE80A96F-66E8-4D7A-BA40-CFCE00E738ED}" type="presParOf" srcId="{9D5A53B4-4A1C-4A6F-A0B3-C0E6C36DA84D}" destId="{E80728F0-897E-4711-96C7-4BDDCEF779E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8516BBF-A349-4E23-8D0C-5936FF6EE9D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3D4B875-7CC2-47C5-89CA-9DCF177CDBEF}">
      <dgm:prSet/>
      <dgm:spPr/>
      <dgm:t>
        <a:bodyPr/>
        <a:lstStyle/>
        <a:p>
          <a:pPr>
            <a:lnSpc>
              <a:spcPct val="100000"/>
            </a:lnSpc>
            <a:defRPr cap="all"/>
          </a:pPr>
          <a:r>
            <a:rPr lang="en-GB" b="1"/>
            <a:t>Set an agreed time to reflect on progress made and consider next steps. </a:t>
          </a:r>
          <a:endParaRPr lang="en-US"/>
        </a:p>
      </dgm:t>
    </dgm:pt>
    <dgm:pt modelId="{E58D5857-6C34-4BBD-9A69-90F6B0EF98BC}" type="parTrans" cxnId="{FF62237F-F549-483B-9002-B23B60330A73}">
      <dgm:prSet/>
      <dgm:spPr/>
      <dgm:t>
        <a:bodyPr/>
        <a:lstStyle/>
        <a:p>
          <a:endParaRPr lang="en-US"/>
        </a:p>
      </dgm:t>
    </dgm:pt>
    <dgm:pt modelId="{159CA15D-2403-446D-8FD1-A1C9D7DA911A}" type="sibTrans" cxnId="{FF62237F-F549-483B-9002-B23B60330A73}">
      <dgm:prSet phldrT="1"/>
      <dgm:spPr/>
      <dgm:t>
        <a:bodyPr/>
        <a:lstStyle/>
        <a:p>
          <a:endParaRPr lang="en-US"/>
        </a:p>
      </dgm:t>
    </dgm:pt>
    <dgm:pt modelId="{85373B39-61EC-4CA9-B001-6B7D7698D102}">
      <dgm:prSet/>
      <dgm:spPr/>
      <dgm:t>
        <a:bodyPr/>
        <a:lstStyle/>
        <a:p>
          <a:pPr>
            <a:lnSpc>
              <a:spcPct val="100000"/>
            </a:lnSpc>
            <a:defRPr cap="all"/>
          </a:pPr>
          <a:r>
            <a:rPr lang="en-GB" b="1"/>
            <a:t>Reflect on past challenges</a:t>
          </a:r>
          <a:endParaRPr lang="en-US"/>
        </a:p>
      </dgm:t>
    </dgm:pt>
    <dgm:pt modelId="{A3BBBFF7-893E-4C33-AEE3-F885DF72667D}" type="parTrans" cxnId="{8B690743-CEB2-4DE7-997A-AC4DFB1EA4BF}">
      <dgm:prSet/>
      <dgm:spPr/>
      <dgm:t>
        <a:bodyPr/>
        <a:lstStyle/>
        <a:p>
          <a:endParaRPr lang="en-US"/>
        </a:p>
      </dgm:t>
    </dgm:pt>
    <dgm:pt modelId="{0FC68346-4097-45E3-9338-564B901284D8}" type="sibTrans" cxnId="{8B690743-CEB2-4DE7-997A-AC4DFB1EA4BF}">
      <dgm:prSet phldrT="2"/>
      <dgm:spPr/>
      <dgm:t>
        <a:bodyPr/>
        <a:lstStyle/>
        <a:p>
          <a:endParaRPr lang="en-US"/>
        </a:p>
      </dgm:t>
    </dgm:pt>
    <dgm:pt modelId="{3B893AD7-F7A4-49EB-BF63-F25EF00DA6A7}">
      <dgm:prSet/>
      <dgm:spPr/>
      <dgm:t>
        <a:bodyPr/>
        <a:lstStyle/>
        <a:p>
          <a:pPr>
            <a:lnSpc>
              <a:spcPct val="100000"/>
            </a:lnSpc>
            <a:defRPr cap="all"/>
          </a:pPr>
          <a:r>
            <a:rPr lang="en-GB" b="1"/>
            <a:t>Analyse recent situations where you adapted and identify key learning.</a:t>
          </a:r>
          <a:endParaRPr lang="en-US" b="1"/>
        </a:p>
      </dgm:t>
    </dgm:pt>
    <dgm:pt modelId="{1F917D59-9B04-4AD4-9172-186635004522}" type="parTrans" cxnId="{7F0536AD-EC8C-43C7-8872-7D7DE169974E}">
      <dgm:prSet/>
      <dgm:spPr/>
      <dgm:t>
        <a:bodyPr/>
        <a:lstStyle/>
        <a:p>
          <a:endParaRPr lang="en-US"/>
        </a:p>
      </dgm:t>
    </dgm:pt>
    <dgm:pt modelId="{6570C7B4-971E-4616-AE12-AA0B26F16CAD}" type="sibTrans" cxnId="{7F0536AD-EC8C-43C7-8872-7D7DE169974E}">
      <dgm:prSet phldrT="3"/>
      <dgm:spPr/>
      <dgm:t>
        <a:bodyPr/>
        <a:lstStyle/>
        <a:p>
          <a:endParaRPr lang="en-US"/>
        </a:p>
      </dgm:t>
    </dgm:pt>
    <dgm:pt modelId="{1347CB5A-4D46-45EA-8DC1-1826761BF37F}">
      <dgm:prSet/>
      <dgm:spPr/>
      <dgm:t>
        <a:bodyPr/>
        <a:lstStyle/>
        <a:p>
          <a:pPr>
            <a:lnSpc>
              <a:spcPct val="100000"/>
            </a:lnSpc>
            <a:defRPr cap="all"/>
          </a:pPr>
          <a:r>
            <a:rPr lang="en-GB" b="1"/>
            <a:t>Seek feedback</a:t>
          </a:r>
          <a:endParaRPr lang="en-US"/>
        </a:p>
      </dgm:t>
    </dgm:pt>
    <dgm:pt modelId="{D3A528D0-C5C7-4928-AE7E-7F8E68EC32F9}" type="parTrans" cxnId="{1EF83300-CA16-438A-9D33-F41A37CBE93A}">
      <dgm:prSet/>
      <dgm:spPr/>
      <dgm:t>
        <a:bodyPr/>
        <a:lstStyle/>
        <a:p>
          <a:endParaRPr lang="en-US"/>
        </a:p>
      </dgm:t>
    </dgm:pt>
    <dgm:pt modelId="{0F6E20EE-2B10-45C1-89D5-27FD21C711E3}" type="sibTrans" cxnId="{1EF83300-CA16-438A-9D33-F41A37CBE93A}">
      <dgm:prSet phldrT="4"/>
      <dgm:spPr/>
      <dgm:t>
        <a:bodyPr/>
        <a:lstStyle/>
        <a:p>
          <a:endParaRPr lang="en-US"/>
        </a:p>
      </dgm:t>
    </dgm:pt>
    <dgm:pt modelId="{F39C8927-764D-4301-A79A-B9B16FFA939E}">
      <dgm:prSet/>
      <dgm:spPr/>
      <dgm:t>
        <a:bodyPr/>
        <a:lstStyle/>
        <a:p>
          <a:pPr>
            <a:lnSpc>
              <a:spcPct val="100000"/>
            </a:lnSpc>
            <a:defRPr cap="all"/>
          </a:pPr>
          <a:r>
            <a:rPr lang="en-GB" b="1"/>
            <a:t>Request specific input from peers and managers on your adaptability skills.</a:t>
          </a:r>
          <a:endParaRPr lang="en-US" b="1"/>
        </a:p>
      </dgm:t>
    </dgm:pt>
    <dgm:pt modelId="{62D3B138-4A86-4316-94FD-7816D44D6E8E}" type="parTrans" cxnId="{9F44D860-CFD8-4BEE-AC9E-EF86FC48D568}">
      <dgm:prSet/>
      <dgm:spPr/>
      <dgm:t>
        <a:bodyPr/>
        <a:lstStyle/>
        <a:p>
          <a:endParaRPr lang="en-US"/>
        </a:p>
      </dgm:t>
    </dgm:pt>
    <dgm:pt modelId="{8C1BD608-A9FF-4C07-AFD8-E7DB8FD9C05E}" type="sibTrans" cxnId="{9F44D860-CFD8-4BEE-AC9E-EF86FC48D568}">
      <dgm:prSet phldrT="5"/>
      <dgm:spPr/>
      <dgm:t>
        <a:bodyPr/>
        <a:lstStyle/>
        <a:p>
          <a:endParaRPr lang="en-US"/>
        </a:p>
      </dgm:t>
    </dgm:pt>
    <dgm:pt modelId="{490A65CA-2375-4B9E-807C-8D04E1477A73}">
      <dgm:prSet/>
      <dgm:spPr/>
      <dgm:t>
        <a:bodyPr/>
        <a:lstStyle/>
        <a:p>
          <a:pPr>
            <a:lnSpc>
              <a:spcPct val="100000"/>
            </a:lnSpc>
            <a:defRPr cap="all"/>
          </a:pPr>
          <a:r>
            <a:rPr lang="en-GB" b="1" dirty="0"/>
            <a:t>Set New Learning Goals</a:t>
          </a:r>
          <a:endParaRPr lang="en-US" dirty="0"/>
        </a:p>
      </dgm:t>
    </dgm:pt>
    <dgm:pt modelId="{10B67583-3C60-42EF-BE87-295F0D2A030E}" type="parTrans" cxnId="{79200FD3-C983-46E6-8EB4-2A94719377D5}">
      <dgm:prSet/>
      <dgm:spPr/>
      <dgm:t>
        <a:bodyPr/>
        <a:lstStyle/>
        <a:p>
          <a:endParaRPr lang="en-US"/>
        </a:p>
      </dgm:t>
    </dgm:pt>
    <dgm:pt modelId="{D397570A-3CB4-475B-B6C0-8FEDF21415D0}" type="sibTrans" cxnId="{79200FD3-C983-46E6-8EB4-2A94719377D5}">
      <dgm:prSet phldrT="6"/>
      <dgm:spPr/>
      <dgm:t>
        <a:bodyPr/>
        <a:lstStyle/>
        <a:p>
          <a:endParaRPr lang="en-US"/>
        </a:p>
      </dgm:t>
    </dgm:pt>
    <dgm:pt modelId="{1F7A46A9-0364-4A4B-AC6D-256FB7A714AB}">
      <dgm:prSet/>
      <dgm:spPr/>
      <dgm:t>
        <a:bodyPr/>
        <a:lstStyle/>
        <a:p>
          <a:pPr>
            <a:lnSpc>
              <a:spcPct val="100000"/>
            </a:lnSpc>
            <a:defRPr cap="all"/>
          </a:pPr>
          <a:endParaRPr lang="en-US"/>
        </a:p>
      </dgm:t>
    </dgm:pt>
    <dgm:pt modelId="{8769BDB1-FB36-4479-A326-2A816B88863F}" type="parTrans" cxnId="{44A4771C-5810-4C95-9C17-50CC6C039043}">
      <dgm:prSet/>
      <dgm:spPr/>
      <dgm:t>
        <a:bodyPr/>
        <a:lstStyle/>
        <a:p>
          <a:endParaRPr lang="en-US"/>
        </a:p>
      </dgm:t>
    </dgm:pt>
    <dgm:pt modelId="{FD3133B4-7107-49AB-B633-D315BEFB9B45}" type="sibTrans" cxnId="{44A4771C-5810-4C95-9C17-50CC6C039043}">
      <dgm:prSet phldrT="7"/>
      <dgm:spPr/>
      <dgm:t>
        <a:bodyPr/>
        <a:lstStyle/>
        <a:p>
          <a:endParaRPr lang="en-US"/>
        </a:p>
      </dgm:t>
    </dgm:pt>
    <dgm:pt modelId="{FF72D996-6864-4302-8099-406FEBF55561}">
      <dgm:prSet/>
      <dgm:spPr/>
      <dgm:t>
        <a:bodyPr/>
        <a:lstStyle/>
        <a:p>
          <a:pPr>
            <a:lnSpc>
              <a:spcPct val="100000"/>
            </a:lnSpc>
            <a:defRPr cap="all"/>
          </a:pPr>
          <a:r>
            <a:rPr lang="en-GB" b="1" dirty="0"/>
            <a:t>Use AI</a:t>
          </a:r>
          <a:endParaRPr lang="en-US" dirty="0"/>
        </a:p>
      </dgm:t>
    </dgm:pt>
    <dgm:pt modelId="{7F272C8F-FE20-4D51-9ACD-D9235C24FEAF}" type="parTrans" cxnId="{757145E3-740B-49A0-9CF7-9636119A3797}">
      <dgm:prSet/>
      <dgm:spPr/>
      <dgm:t>
        <a:bodyPr/>
        <a:lstStyle/>
        <a:p>
          <a:endParaRPr lang="en-GB"/>
        </a:p>
      </dgm:t>
    </dgm:pt>
    <dgm:pt modelId="{30959DE6-2894-4C7E-99A6-4416289253C7}" type="sibTrans" cxnId="{757145E3-740B-49A0-9CF7-9636119A3797}">
      <dgm:prSet/>
      <dgm:spPr/>
      <dgm:t>
        <a:bodyPr/>
        <a:lstStyle/>
        <a:p>
          <a:endParaRPr lang="en-GB"/>
        </a:p>
      </dgm:t>
    </dgm:pt>
    <dgm:pt modelId="{EE3D152C-2B3B-471A-90CD-231476E8F6BF}" type="pres">
      <dgm:prSet presAssocID="{38516BBF-A349-4E23-8D0C-5936FF6EE9D2}" presName="root" presStyleCnt="0">
        <dgm:presLayoutVars>
          <dgm:dir/>
          <dgm:resizeHandles val="exact"/>
        </dgm:presLayoutVars>
      </dgm:prSet>
      <dgm:spPr/>
    </dgm:pt>
    <dgm:pt modelId="{9F78CDC3-7D61-4C4E-B705-142AA177A311}" type="pres">
      <dgm:prSet presAssocID="{23D4B875-7CC2-47C5-89CA-9DCF177CDBEF}" presName="compNode" presStyleCnt="0"/>
      <dgm:spPr/>
    </dgm:pt>
    <dgm:pt modelId="{9C32E6AC-61A1-4AA5-8804-D5B323AE71A7}" type="pres">
      <dgm:prSet presAssocID="{23D4B875-7CC2-47C5-89CA-9DCF177CDBEF}" presName="iconBgRect" presStyleLbl="bgShp" presStyleIdx="0" presStyleCnt="8"/>
      <dgm:spPr/>
    </dgm:pt>
    <dgm:pt modelId="{F1B13281-43ED-4F2C-AE35-DCA5DA5F1F6C}" type="pres">
      <dgm:prSet presAssocID="{23D4B875-7CC2-47C5-89CA-9DCF177CDBEF}"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orkflow"/>
        </a:ext>
      </dgm:extLst>
    </dgm:pt>
    <dgm:pt modelId="{CD8F7315-F5A7-4DE1-B04A-D22CA0C72A46}" type="pres">
      <dgm:prSet presAssocID="{23D4B875-7CC2-47C5-89CA-9DCF177CDBEF}" presName="spaceRect" presStyleCnt="0"/>
      <dgm:spPr/>
    </dgm:pt>
    <dgm:pt modelId="{AF956F45-1374-467E-AF9C-D6EA46E45AB7}" type="pres">
      <dgm:prSet presAssocID="{23D4B875-7CC2-47C5-89CA-9DCF177CDBEF}" presName="textRect" presStyleLbl="revTx" presStyleIdx="0" presStyleCnt="8">
        <dgm:presLayoutVars>
          <dgm:chMax val="1"/>
          <dgm:chPref val="1"/>
        </dgm:presLayoutVars>
      </dgm:prSet>
      <dgm:spPr/>
    </dgm:pt>
    <dgm:pt modelId="{451C0234-2CFE-42F8-BC98-0082F4D85908}" type="pres">
      <dgm:prSet presAssocID="{159CA15D-2403-446D-8FD1-A1C9D7DA911A}" presName="sibTrans" presStyleCnt="0"/>
      <dgm:spPr/>
    </dgm:pt>
    <dgm:pt modelId="{6EC3DAB0-8504-4481-A167-B0CDE5487B19}" type="pres">
      <dgm:prSet presAssocID="{85373B39-61EC-4CA9-B001-6B7D7698D102}" presName="compNode" presStyleCnt="0"/>
      <dgm:spPr/>
    </dgm:pt>
    <dgm:pt modelId="{F3E729C8-1DB3-4707-B3B4-502496808534}" type="pres">
      <dgm:prSet presAssocID="{85373B39-61EC-4CA9-B001-6B7D7698D102}" presName="iconBgRect" presStyleLbl="bgShp" presStyleIdx="1" presStyleCnt="8"/>
      <dgm:spPr/>
    </dgm:pt>
    <dgm:pt modelId="{ABD0A292-62BD-4D34-A8E6-A85F2F3353F2}" type="pres">
      <dgm:prSet presAssocID="{85373B39-61EC-4CA9-B001-6B7D7698D102}"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ought bubble"/>
        </a:ext>
      </dgm:extLst>
    </dgm:pt>
    <dgm:pt modelId="{597EA338-3A08-4310-830C-C2D882A9551D}" type="pres">
      <dgm:prSet presAssocID="{85373B39-61EC-4CA9-B001-6B7D7698D102}" presName="spaceRect" presStyleCnt="0"/>
      <dgm:spPr/>
    </dgm:pt>
    <dgm:pt modelId="{95879D99-65C2-4396-91C6-DCB02C28BDC9}" type="pres">
      <dgm:prSet presAssocID="{85373B39-61EC-4CA9-B001-6B7D7698D102}" presName="textRect" presStyleLbl="revTx" presStyleIdx="1" presStyleCnt="8">
        <dgm:presLayoutVars>
          <dgm:chMax val="1"/>
          <dgm:chPref val="1"/>
        </dgm:presLayoutVars>
      </dgm:prSet>
      <dgm:spPr/>
    </dgm:pt>
    <dgm:pt modelId="{F40A94DB-49ED-43B7-BB40-87B250A9EF87}" type="pres">
      <dgm:prSet presAssocID="{0FC68346-4097-45E3-9338-564B901284D8}" presName="sibTrans" presStyleCnt="0"/>
      <dgm:spPr/>
    </dgm:pt>
    <dgm:pt modelId="{4213F524-3626-4F7E-9FB3-1960A891163A}" type="pres">
      <dgm:prSet presAssocID="{3B893AD7-F7A4-49EB-BF63-F25EF00DA6A7}" presName="compNode" presStyleCnt="0"/>
      <dgm:spPr/>
    </dgm:pt>
    <dgm:pt modelId="{BB2DF41D-EC0F-4BF4-AD19-59AF03465B21}" type="pres">
      <dgm:prSet presAssocID="{3B893AD7-F7A4-49EB-BF63-F25EF00DA6A7}" presName="iconBgRect" presStyleLbl="bgShp" presStyleIdx="2" presStyleCnt="8"/>
      <dgm:spPr/>
    </dgm:pt>
    <dgm:pt modelId="{EEA30D20-4BA4-4743-A36E-C580D7D25DCC}" type="pres">
      <dgm:prSet presAssocID="{3B893AD7-F7A4-49EB-BF63-F25EF00DA6A7}"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502D4488-0EBC-4DE0-AFAB-652583192596}" type="pres">
      <dgm:prSet presAssocID="{3B893AD7-F7A4-49EB-BF63-F25EF00DA6A7}" presName="spaceRect" presStyleCnt="0"/>
      <dgm:spPr/>
    </dgm:pt>
    <dgm:pt modelId="{8BF1D108-95FB-46BA-9ECB-88845DC77CCA}" type="pres">
      <dgm:prSet presAssocID="{3B893AD7-F7A4-49EB-BF63-F25EF00DA6A7}" presName="textRect" presStyleLbl="revTx" presStyleIdx="2" presStyleCnt="8">
        <dgm:presLayoutVars>
          <dgm:chMax val="1"/>
          <dgm:chPref val="1"/>
        </dgm:presLayoutVars>
      </dgm:prSet>
      <dgm:spPr/>
    </dgm:pt>
    <dgm:pt modelId="{CC36217C-CC89-4DEC-8F7E-C400E192E94C}" type="pres">
      <dgm:prSet presAssocID="{6570C7B4-971E-4616-AE12-AA0B26F16CAD}" presName="sibTrans" presStyleCnt="0"/>
      <dgm:spPr/>
    </dgm:pt>
    <dgm:pt modelId="{80582A3A-E0E1-4DFD-B5E3-5BCE345FDAF4}" type="pres">
      <dgm:prSet presAssocID="{1347CB5A-4D46-45EA-8DC1-1826761BF37F}" presName="compNode" presStyleCnt="0"/>
      <dgm:spPr/>
    </dgm:pt>
    <dgm:pt modelId="{E2E51723-7DF4-4B92-99DF-0413DAF6917B}" type="pres">
      <dgm:prSet presAssocID="{1347CB5A-4D46-45EA-8DC1-1826761BF37F}" presName="iconBgRect" presStyleLbl="bgShp" presStyleIdx="3" presStyleCnt="8"/>
      <dgm:spPr/>
    </dgm:pt>
    <dgm:pt modelId="{A6B3928E-1D88-42EE-BFDB-198F185BD081}" type="pres">
      <dgm:prSet presAssocID="{1347CB5A-4D46-45EA-8DC1-1826761BF37F}"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F7F3EC48-18C0-4E49-965D-5A98E8AF5069}" type="pres">
      <dgm:prSet presAssocID="{1347CB5A-4D46-45EA-8DC1-1826761BF37F}" presName="spaceRect" presStyleCnt="0"/>
      <dgm:spPr/>
    </dgm:pt>
    <dgm:pt modelId="{D2D60FDD-99F3-4501-8179-58331354789C}" type="pres">
      <dgm:prSet presAssocID="{1347CB5A-4D46-45EA-8DC1-1826761BF37F}" presName="textRect" presStyleLbl="revTx" presStyleIdx="3" presStyleCnt="8">
        <dgm:presLayoutVars>
          <dgm:chMax val="1"/>
          <dgm:chPref val="1"/>
        </dgm:presLayoutVars>
      </dgm:prSet>
      <dgm:spPr/>
    </dgm:pt>
    <dgm:pt modelId="{C910382A-80F8-47F6-9F2C-065DC883FED0}" type="pres">
      <dgm:prSet presAssocID="{0F6E20EE-2B10-45C1-89D5-27FD21C711E3}" presName="sibTrans" presStyleCnt="0"/>
      <dgm:spPr/>
    </dgm:pt>
    <dgm:pt modelId="{AF96B667-BD9C-4F00-AA31-F9CBD9B054CB}" type="pres">
      <dgm:prSet presAssocID="{F39C8927-764D-4301-A79A-B9B16FFA939E}" presName="compNode" presStyleCnt="0"/>
      <dgm:spPr/>
    </dgm:pt>
    <dgm:pt modelId="{255E7DA2-C599-4A67-8C1A-B211FF39D9A8}" type="pres">
      <dgm:prSet presAssocID="{F39C8927-764D-4301-A79A-B9B16FFA939E}" presName="iconBgRect" presStyleLbl="bgShp" presStyleIdx="4" presStyleCnt="8"/>
      <dgm:spPr/>
    </dgm:pt>
    <dgm:pt modelId="{7AE9983C-6D16-4315-9C64-6BAE4071B36D}" type="pres">
      <dgm:prSet presAssocID="{F39C8927-764D-4301-A79A-B9B16FFA939E}"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ustomer Review"/>
        </a:ext>
      </dgm:extLst>
    </dgm:pt>
    <dgm:pt modelId="{95BA23B0-0B1C-4BF0-8775-DF3223881286}" type="pres">
      <dgm:prSet presAssocID="{F39C8927-764D-4301-A79A-B9B16FFA939E}" presName="spaceRect" presStyleCnt="0"/>
      <dgm:spPr/>
    </dgm:pt>
    <dgm:pt modelId="{3C604ECC-1682-4E8F-A7C5-15EF1836A275}" type="pres">
      <dgm:prSet presAssocID="{F39C8927-764D-4301-A79A-B9B16FFA939E}" presName="textRect" presStyleLbl="revTx" presStyleIdx="4" presStyleCnt="8">
        <dgm:presLayoutVars>
          <dgm:chMax val="1"/>
          <dgm:chPref val="1"/>
        </dgm:presLayoutVars>
      </dgm:prSet>
      <dgm:spPr/>
    </dgm:pt>
    <dgm:pt modelId="{6E4B5AF1-358A-4948-8DEF-77EB6E1402DD}" type="pres">
      <dgm:prSet presAssocID="{8C1BD608-A9FF-4C07-AFD8-E7DB8FD9C05E}" presName="sibTrans" presStyleCnt="0"/>
      <dgm:spPr/>
    </dgm:pt>
    <dgm:pt modelId="{9F86EF58-95FE-4151-9F33-A8322F90D2DA}" type="pres">
      <dgm:prSet presAssocID="{490A65CA-2375-4B9E-807C-8D04E1477A73}" presName="compNode" presStyleCnt="0"/>
      <dgm:spPr/>
    </dgm:pt>
    <dgm:pt modelId="{A1320FB9-6D51-49C4-8ABC-966C98E92772}" type="pres">
      <dgm:prSet presAssocID="{490A65CA-2375-4B9E-807C-8D04E1477A73}" presName="iconBgRect" presStyleLbl="bgShp" presStyleIdx="5" presStyleCnt="8"/>
      <dgm:spPr/>
    </dgm:pt>
    <dgm:pt modelId="{8ED5FE20-7FFC-44A8-BD66-9DA25E4C2354}" type="pres">
      <dgm:prSet presAssocID="{490A65CA-2375-4B9E-807C-8D04E1477A73}"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ullseye"/>
        </a:ext>
      </dgm:extLst>
    </dgm:pt>
    <dgm:pt modelId="{237AA45F-E359-4CC6-8D12-673B380863C6}" type="pres">
      <dgm:prSet presAssocID="{490A65CA-2375-4B9E-807C-8D04E1477A73}" presName="spaceRect" presStyleCnt="0"/>
      <dgm:spPr/>
    </dgm:pt>
    <dgm:pt modelId="{7CE1FA92-E1CA-407A-BF23-664A73BFE275}" type="pres">
      <dgm:prSet presAssocID="{490A65CA-2375-4B9E-807C-8D04E1477A73}" presName="textRect" presStyleLbl="revTx" presStyleIdx="5" presStyleCnt="8">
        <dgm:presLayoutVars>
          <dgm:chMax val="1"/>
          <dgm:chPref val="1"/>
        </dgm:presLayoutVars>
      </dgm:prSet>
      <dgm:spPr/>
    </dgm:pt>
    <dgm:pt modelId="{7DB7A608-6F87-481F-A561-49CAF90E4A3D}" type="pres">
      <dgm:prSet presAssocID="{D397570A-3CB4-475B-B6C0-8FEDF21415D0}" presName="sibTrans" presStyleCnt="0"/>
      <dgm:spPr/>
    </dgm:pt>
    <dgm:pt modelId="{66F00524-AF10-451E-BF96-471AEF1F3904}" type="pres">
      <dgm:prSet presAssocID="{1F7A46A9-0364-4A4B-AC6D-256FB7A714AB}" presName="compNode" presStyleCnt="0"/>
      <dgm:spPr/>
    </dgm:pt>
    <dgm:pt modelId="{47139210-5D05-4DA5-9F8E-7ADED2ACDCDA}" type="pres">
      <dgm:prSet presAssocID="{1F7A46A9-0364-4A4B-AC6D-256FB7A714AB}" presName="iconBgRect" presStyleLbl="bgShp" presStyleIdx="6" presStyleCnt="8" custScaleX="128535" custScaleY="95357" custLinFactNeighborX="6487" custLinFactNeighborY="-2010"/>
      <dgm:spPr/>
    </dgm:pt>
    <dgm:pt modelId="{E305DD3D-32C1-40BD-A40D-7B4B96B8DE0D}" type="pres">
      <dgm:prSet presAssocID="{1F7A46A9-0364-4A4B-AC6D-256FB7A714AB}" presName="iconRect" presStyleLbl="node1" presStyleIdx="6" presStyleCnt="8"/>
      <dgm:spPr>
        <a:ln>
          <a:noFill/>
        </a:ln>
      </dgm:spPr>
    </dgm:pt>
    <dgm:pt modelId="{FBE1F719-2FC0-45DD-8011-988873412836}" type="pres">
      <dgm:prSet presAssocID="{1F7A46A9-0364-4A4B-AC6D-256FB7A714AB}" presName="spaceRect" presStyleCnt="0"/>
      <dgm:spPr/>
    </dgm:pt>
    <dgm:pt modelId="{8EE9CB48-B0AD-402B-989F-3104729CAC30}" type="pres">
      <dgm:prSet presAssocID="{1F7A46A9-0364-4A4B-AC6D-256FB7A714AB}" presName="textRect" presStyleLbl="revTx" presStyleIdx="6" presStyleCnt="8">
        <dgm:presLayoutVars>
          <dgm:chMax val="1"/>
          <dgm:chPref val="1"/>
        </dgm:presLayoutVars>
      </dgm:prSet>
      <dgm:spPr/>
    </dgm:pt>
    <dgm:pt modelId="{0DD62A8F-7DA0-4C2E-B46D-EFAF697BB611}" type="pres">
      <dgm:prSet presAssocID="{FD3133B4-7107-49AB-B633-D315BEFB9B45}" presName="sibTrans" presStyleCnt="0"/>
      <dgm:spPr/>
    </dgm:pt>
    <dgm:pt modelId="{F8D5E167-87F4-4EEA-9DA3-3F1D762F1F28}" type="pres">
      <dgm:prSet presAssocID="{FF72D996-6864-4302-8099-406FEBF55561}" presName="compNode" presStyleCnt="0"/>
      <dgm:spPr/>
    </dgm:pt>
    <dgm:pt modelId="{94D9764D-7C40-4391-BCEF-DF84AD3F4CDF}" type="pres">
      <dgm:prSet presAssocID="{FF72D996-6864-4302-8099-406FEBF55561}" presName="iconBgRect" presStyleLbl="bgShp" presStyleIdx="7" presStyleCnt="8"/>
      <dgm:spPr/>
    </dgm:pt>
    <dgm:pt modelId="{AC67F99D-DC25-4831-B629-A88CF2DFBA70}" type="pres">
      <dgm:prSet presAssocID="{FF72D996-6864-4302-8099-406FEBF55561}" presName="iconRect" presStyleLbl="node1" presStyleIdx="7" presStyleCnt="8" custScaleY="96026"/>
      <dgm:spPr/>
    </dgm:pt>
    <dgm:pt modelId="{69853389-126E-427E-9737-88CB12B64DF7}" type="pres">
      <dgm:prSet presAssocID="{FF72D996-6864-4302-8099-406FEBF55561}" presName="spaceRect" presStyleCnt="0"/>
      <dgm:spPr/>
    </dgm:pt>
    <dgm:pt modelId="{D48D0E68-C045-4F71-8299-F4264E3EB142}" type="pres">
      <dgm:prSet presAssocID="{FF72D996-6864-4302-8099-406FEBF55561}" presName="textRect" presStyleLbl="revTx" presStyleIdx="7" presStyleCnt="8">
        <dgm:presLayoutVars>
          <dgm:chMax val="1"/>
          <dgm:chPref val="1"/>
        </dgm:presLayoutVars>
      </dgm:prSet>
      <dgm:spPr/>
    </dgm:pt>
  </dgm:ptLst>
  <dgm:cxnLst>
    <dgm:cxn modelId="{1EF83300-CA16-438A-9D33-F41A37CBE93A}" srcId="{38516BBF-A349-4E23-8D0C-5936FF6EE9D2}" destId="{1347CB5A-4D46-45EA-8DC1-1826761BF37F}" srcOrd="3" destOrd="0" parTransId="{D3A528D0-C5C7-4928-AE7E-7F8E68EC32F9}" sibTransId="{0F6E20EE-2B10-45C1-89D5-27FD21C711E3}"/>
    <dgm:cxn modelId="{44A4771C-5810-4C95-9C17-50CC6C039043}" srcId="{38516BBF-A349-4E23-8D0C-5936FF6EE9D2}" destId="{1F7A46A9-0364-4A4B-AC6D-256FB7A714AB}" srcOrd="6" destOrd="0" parTransId="{8769BDB1-FB36-4479-A326-2A816B88863F}" sibTransId="{FD3133B4-7107-49AB-B633-D315BEFB9B45}"/>
    <dgm:cxn modelId="{86FCBB2B-F956-48FD-8BB5-38B4CF85E9D1}" type="presOf" srcId="{FF72D996-6864-4302-8099-406FEBF55561}" destId="{D48D0E68-C045-4F71-8299-F4264E3EB142}" srcOrd="0" destOrd="0" presId="urn:microsoft.com/office/officeart/2018/5/layout/IconCircleLabelList"/>
    <dgm:cxn modelId="{C5706530-422F-4D5A-A9D8-AC6095842AA4}" type="presOf" srcId="{3B893AD7-F7A4-49EB-BF63-F25EF00DA6A7}" destId="{8BF1D108-95FB-46BA-9ECB-88845DC77CCA}" srcOrd="0" destOrd="0" presId="urn:microsoft.com/office/officeart/2018/5/layout/IconCircleLabelList"/>
    <dgm:cxn modelId="{9F44D860-CFD8-4BEE-AC9E-EF86FC48D568}" srcId="{38516BBF-A349-4E23-8D0C-5936FF6EE9D2}" destId="{F39C8927-764D-4301-A79A-B9B16FFA939E}" srcOrd="4" destOrd="0" parTransId="{62D3B138-4A86-4316-94FD-7816D44D6E8E}" sibTransId="{8C1BD608-A9FF-4C07-AFD8-E7DB8FD9C05E}"/>
    <dgm:cxn modelId="{8B690743-CEB2-4DE7-997A-AC4DFB1EA4BF}" srcId="{38516BBF-A349-4E23-8D0C-5936FF6EE9D2}" destId="{85373B39-61EC-4CA9-B001-6B7D7698D102}" srcOrd="1" destOrd="0" parTransId="{A3BBBFF7-893E-4C33-AEE3-F885DF72667D}" sibTransId="{0FC68346-4097-45E3-9338-564B901284D8}"/>
    <dgm:cxn modelId="{ACECA045-FDC4-4A5C-9A19-284248E164A3}" type="presOf" srcId="{85373B39-61EC-4CA9-B001-6B7D7698D102}" destId="{95879D99-65C2-4396-91C6-DCB02C28BDC9}" srcOrd="0" destOrd="0" presId="urn:microsoft.com/office/officeart/2018/5/layout/IconCircleLabelList"/>
    <dgm:cxn modelId="{70A6704A-5D6B-44DD-A3D3-709C8CA2F369}" type="presOf" srcId="{38516BBF-A349-4E23-8D0C-5936FF6EE9D2}" destId="{EE3D152C-2B3B-471A-90CD-231476E8F6BF}" srcOrd="0" destOrd="0" presId="urn:microsoft.com/office/officeart/2018/5/layout/IconCircleLabelList"/>
    <dgm:cxn modelId="{F45F0C4F-3511-4421-80C8-294108451CE0}" type="presOf" srcId="{1F7A46A9-0364-4A4B-AC6D-256FB7A714AB}" destId="{8EE9CB48-B0AD-402B-989F-3104729CAC30}" srcOrd="0" destOrd="0" presId="urn:microsoft.com/office/officeart/2018/5/layout/IconCircleLabelList"/>
    <dgm:cxn modelId="{868BF350-6C13-4E53-9B9C-8F84B2BC1205}" type="presOf" srcId="{F39C8927-764D-4301-A79A-B9B16FFA939E}" destId="{3C604ECC-1682-4E8F-A7C5-15EF1836A275}" srcOrd="0" destOrd="0" presId="urn:microsoft.com/office/officeart/2018/5/layout/IconCircleLabelList"/>
    <dgm:cxn modelId="{FF62237F-F549-483B-9002-B23B60330A73}" srcId="{38516BBF-A349-4E23-8D0C-5936FF6EE9D2}" destId="{23D4B875-7CC2-47C5-89CA-9DCF177CDBEF}" srcOrd="0" destOrd="0" parTransId="{E58D5857-6C34-4BBD-9A69-90F6B0EF98BC}" sibTransId="{159CA15D-2403-446D-8FD1-A1C9D7DA911A}"/>
    <dgm:cxn modelId="{7F0536AD-EC8C-43C7-8872-7D7DE169974E}" srcId="{38516BBF-A349-4E23-8D0C-5936FF6EE9D2}" destId="{3B893AD7-F7A4-49EB-BF63-F25EF00DA6A7}" srcOrd="2" destOrd="0" parTransId="{1F917D59-9B04-4AD4-9172-186635004522}" sibTransId="{6570C7B4-971E-4616-AE12-AA0B26F16CAD}"/>
    <dgm:cxn modelId="{DE1B91CB-1EC4-4F0D-9359-3365562B5E7C}" type="presOf" srcId="{23D4B875-7CC2-47C5-89CA-9DCF177CDBEF}" destId="{AF956F45-1374-467E-AF9C-D6EA46E45AB7}" srcOrd="0" destOrd="0" presId="urn:microsoft.com/office/officeart/2018/5/layout/IconCircleLabelList"/>
    <dgm:cxn modelId="{79200FD3-C983-46E6-8EB4-2A94719377D5}" srcId="{38516BBF-A349-4E23-8D0C-5936FF6EE9D2}" destId="{490A65CA-2375-4B9E-807C-8D04E1477A73}" srcOrd="5" destOrd="0" parTransId="{10B67583-3C60-42EF-BE87-295F0D2A030E}" sibTransId="{D397570A-3CB4-475B-B6C0-8FEDF21415D0}"/>
    <dgm:cxn modelId="{F4CBD5E1-AA37-4CB0-A67F-E2A6138AAD0E}" type="presOf" srcId="{1347CB5A-4D46-45EA-8DC1-1826761BF37F}" destId="{D2D60FDD-99F3-4501-8179-58331354789C}" srcOrd="0" destOrd="0" presId="urn:microsoft.com/office/officeart/2018/5/layout/IconCircleLabelList"/>
    <dgm:cxn modelId="{757145E3-740B-49A0-9CF7-9636119A3797}" srcId="{38516BBF-A349-4E23-8D0C-5936FF6EE9D2}" destId="{FF72D996-6864-4302-8099-406FEBF55561}" srcOrd="7" destOrd="0" parTransId="{7F272C8F-FE20-4D51-9ACD-D9235C24FEAF}" sibTransId="{30959DE6-2894-4C7E-99A6-4416289253C7}"/>
    <dgm:cxn modelId="{F6EDE8E5-2D11-4EB7-AB2C-AA32D919F06A}" type="presOf" srcId="{490A65CA-2375-4B9E-807C-8D04E1477A73}" destId="{7CE1FA92-E1CA-407A-BF23-664A73BFE275}" srcOrd="0" destOrd="0" presId="urn:microsoft.com/office/officeart/2018/5/layout/IconCircleLabelList"/>
    <dgm:cxn modelId="{1D92A15D-F27D-4E79-971F-8094393371F2}" type="presParOf" srcId="{EE3D152C-2B3B-471A-90CD-231476E8F6BF}" destId="{9F78CDC3-7D61-4C4E-B705-142AA177A311}" srcOrd="0" destOrd="0" presId="urn:microsoft.com/office/officeart/2018/5/layout/IconCircleLabelList"/>
    <dgm:cxn modelId="{3602F85C-D9F4-4503-A7C9-24E0E3226492}" type="presParOf" srcId="{9F78CDC3-7D61-4C4E-B705-142AA177A311}" destId="{9C32E6AC-61A1-4AA5-8804-D5B323AE71A7}" srcOrd="0" destOrd="0" presId="urn:microsoft.com/office/officeart/2018/5/layout/IconCircleLabelList"/>
    <dgm:cxn modelId="{9DD6EA7F-10BC-4093-ACBF-03080B21C3F8}" type="presParOf" srcId="{9F78CDC3-7D61-4C4E-B705-142AA177A311}" destId="{F1B13281-43ED-4F2C-AE35-DCA5DA5F1F6C}" srcOrd="1" destOrd="0" presId="urn:microsoft.com/office/officeart/2018/5/layout/IconCircleLabelList"/>
    <dgm:cxn modelId="{AA887048-A7FD-4760-8C8C-1118574DAD5E}" type="presParOf" srcId="{9F78CDC3-7D61-4C4E-B705-142AA177A311}" destId="{CD8F7315-F5A7-4DE1-B04A-D22CA0C72A46}" srcOrd="2" destOrd="0" presId="urn:microsoft.com/office/officeart/2018/5/layout/IconCircleLabelList"/>
    <dgm:cxn modelId="{BB5B04B1-575C-4914-8B15-D38ED3AACEC5}" type="presParOf" srcId="{9F78CDC3-7D61-4C4E-B705-142AA177A311}" destId="{AF956F45-1374-467E-AF9C-D6EA46E45AB7}" srcOrd="3" destOrd="0" presId="urn:microsoft.com/office/officeart/2018/5/layout/IconCircleLabelList"/>
    <dgm:cxn modelId="{27BC8926-D6A7-48E4-85CB-9026BDE586F3}" type="presParOf" srcId="{EE3D152C-2B3B-471A-90CD-231476E8F6BF}" destId="{451C0234-2CFE-42F8-BC98-0082F4D85908}" srcOrd="1" destOrd="0" presId="urn:microsoft.com/office/officeart/2018/5/layout/IconCircleLabelList"/>
    <dgm:cxn modelId="{D6930F6E-A1CA-4F33-97D1-C13CCB288B92}" type="presParOf" srcId="{EE3D152C-2B3B-471A-90CD-231476E8F6BF}" destId="{6EC3DAB0-8504-4481-A167-B0CDE5487B19}" srcOrd="2" destOrd="0" presId="urn:microsoft.com/office/officeart/2018/5/layout/IconCircleLabelList"/>
    <dgm:cxn modelId="{828485A9-EB87-4439-B886-37067A82E3A4}" type="presParOf" srcId="{6EC3DAB0-8504-4481-A167-B0CDE5487B19}" destId="{F3E729C8-1DB3-4707-B3B4-502496808534}" srcOrd="0" destOrd="0" presId="urn:microsoft.com/office/officeart/2018/5/layout/IconCircleLabelList"/>
    <dgm:cxn modelId="{441116E8-8C28-4AA6-A8B9-4979D15C79A6}" type="presParOf" srcId="{6EC3DAB0-8504-4481-A167-B0CDE5487B19}" destId="{ABD0A292-62BD-4D34-A8E6-A85F2F3353F2}" srcOrd="1" destOrd="0" presId="urn:microsoft.com/office/officeart/2018/5/layout/IconCircleLabelList"/>
    <dgm:cxn modelId="{55667CAD-4FDB-4082-966A-730EB1C0725D}" type="presParOf" srcId="{6EC3DAB0-8504-4481-A167-B0CDE5487B19}" destId="{597EA338-3A08-4310-830C-C2D882A9551D}" srcOrd="2" destOrd="0" presId="urn:microsoft.com/office/officeart/2018/5/layout/IconCircleLabelList"/>
    <dgm:cxn modelId="{2EA94FCD-897C-4E29-884E-FFC60556F8E3}" type="presParOf" srcId="{6EC3DAB0-8504-4481-A167-B0CDE5487B19}" destId="{95879D99-65C2-4396-91C6-DCB02C28BDC9}" srcOrd="3" destOrd="0" presId="urn:microsoft.com/office/officeart/2018/5/layout/IconCircleLabelList"/>
    <dgm:cxn modelId="{FCB686E0-BAC8-4ACB-8FDF-1A189A142B5D}" type="presParOf" srcId="{EE3D152C-2B3B-471A-90CD-231476E8F6BF}" destId="{F40A94DB-49ED-43B7-BB40-87B250A9EF87}" srcOrd="3" destOrd="0" presId="urn:microsoft.com/office/officeart/2018/5/layout/IconCircleLabelList"/>
    <dgm:cxn modelId="{380864A8-4855-45BD-B87D-A3BACF834672}" type="presParOf" srcId="{EE3D152C-2B3B-471A-90CD-231476E8F6BF}" destId="{4213F524-3626-4F7E-9FB3-1960A891163A}" srcOrd="4" destOrd="0" presId="urn:microsoft.com/office/officeart/2018/5/layout/IconCircleLabelList"/>
    <dgm:cxn modelId="{E59C586C-9580-4A1D-B101-2FF797B256F2}" type="presParOf" srcId="{4213F524-3626-4F7E-9FB3-1960A891163A}" destId="{BB2DF41D-EC0F-4BF4-AD19-59AF03465B21}" srcOrd="0" destOrd="0" presId="urn:microsoft.com/office/officeart/2018/5/layout/IconCircleLabelList"/>
    <dgm:cxn modelId="{C52FEC49-428E-4E43-8174-4ED56D8D3F14}" type="presParOf" srcId="{4213F524-3626-4F7E-9FB3-1960A891163A}" destId="{EEA30D20-4BA4-4743-A36E-C580D7D25DCC}" srcOrd="1" destOrd="0" presId="urn:microsoft.com/office/officeart/2018/5/layout/IconCircleLabelList"/>
    <dgm:cxn modelId="{689AF7A8-F434-41F2-AB0B-71C8982FFA57}" type="presParOf" srcId="{4213F524-3626-4F7E-9FB3-1960A891163A}" destId="{502D4488-0EBC-4DE0-AFAB-652583192596}" srcOrd="2" destOrd="0" presId="urn:microsoft.com/office/officeart/2018/5/layout/IconCircleLabelList"/>
    <dgm:cxn modelId="{4DD2D93B-8432-4A29-BCCF-F8CBD85E2ABC}" type="presParOf" srcId="{4213F524-3626-4F7E-9FB3-1960A891163A}" destId="{8BF1D108-95FB-46BA-9ECB-88845DC77CCA}" srcOrd="3" destOrd="0" presId="urn:microsoft.com/office/officeart/2018/5/layout/IconCircleLabelList"/>
    <dgm:cxn modelId="{2E72087A-036F-42AF-AD28-7C02AAAC2B4B}" type="presParOf" srcId="{EE3D152C-2B3B-471A-90CD-231476E8F6BF}" destId="{CC36217C-CC89-4DEC-8F7E-C400E192E94C}" srcOrd="5" destOrd="0" presId="urn:microsoft.com/office/officeart/2018/5/layout/IconCircleLabelList"/>
    <dgm:cxn modelId="{EF737D18-44B7-4FA7-B65F-52AD1AA8F5A2}" type="presParOf" srcId="{EE3D152C-2B3B-471A-90CD-231476E8F6BF}" destId="{80582A3A-E0E1-4DFD-B5E3-5BCE345FDAF4}" srcOrd="6" destOrd="0" presId="urn:microsoft.com/office/officeart/2018/5/layout/IconCircleLabelList"/>
    <dgm:cxn modelId="{44CC53D2-F45C-4A6B-8185-4ACFB072A067}" type="presParOf" srcId="{80582A3A-E0E1-4DFD-B5E3-5BCE345FDAF4}" destId="{E2E51723-7DF4-4B92-99DF-0413DAF6917B}" srcOrd="0" destOrd="0" presId="urn:microsoft.com/office/officeart/2018/5/layout/IconCircleLabelList"/>
    <dgm:cxn modelId="{4C662E44-5A83-4759-A7CB-87AFA23A03C7}" type="presParOf" srcId="{80582A3A-E0E1-4DFD-B5E3-5BCE345FDAF4}" destId="{A6B3928E-1D88-42EE-BFDB-198F185BD081}" srcOrd="1" destOrd="0" presId="urn:microsoft.com/office/officeart/2018/5/layout/IconCircleLabelList"/>
    <dgm:cxn modelId="{00191ED6-7914-417E-B5F7-C203C7738C42}" type="presParOf" srcId="{80582A3A-E0E1-4DFD-B5E3-5BCE345FDAF4}" destId="{F7F3EC48-18C0-4E49-965D-5A98E8AF5069}" srcOrd="2" destOrd="0" presId="urn:microsoft.com/office/officeart/2018/5/layout/IconCircleLabelList"/>
    <dgm:cxn modelId="{7B8A0C46-3B7D-46C0-AD5D-DE54B9841486}" type="presParOf" srcId="{80582A3A-E0E1-4DFD-B5E3-5BCE345FDAF4}" destId="{D2D60FDD-99F3-4501-8179-58331354789C}" srcOrd="3" destOrd="0" presId="urn:microsoft.com/office/officeart/2018/5/layout/IconCircleLabelList"/>
    <dgm:cxn modelId="{A411D67A-D8E8-4A65-BB46-635C2EBAB8A5}" type="presParOf" srcId="{EE3D152C-2B3B-471A-90CD-231476E8F6BF}" destId="{C910382A-80F8-47F6-9F2C-065DC883FED0}" srcOrd="7" destOrd="0" presId="urn:microsoft.com/office/officeart/2018/5/layout/IconCircleLabelList"/>
    <dgm:cxn modelId="{307A2D9C-8669-402D-983E-21809509B2DC}" type="presParOf" srcId="{EE3D152C-2B3B-471A-90CD-231476E8F6BF}" destId="{AF96B667-BD9C-4F00-AA31-F9CBD9B054CB}" srcOrd="8" destOrd="0" presId="urn:microsoft.com/office/officeart/2018/5/layout/IconCircleLabelList"/>
    <dgm:cxn modelId="{813345D6-0756-4B15-A366-8B25452B5235}" type="presParOf" srcId="{AF96B667-BD9C-4F00-AA31-F9CBD9B054CB}" destId="{255E7DA2-C599-4A67-8C1A-B211FF39D9A8}" srcOrd="0" destOrd="0" presId="urn:microsoft.com/office/officeart/2018/5/layout/IconCircleLabelList"/>
    <dgm:cxn modelId="{9825EAC7-C19C-446A-A14E-789E425D532D}" type="presParOf" srcId="{AF96B667-BD9C-4F00-AA31-F9CBD9B054CB}" destId="{7AE9983C-6D16-4315-9C64-6BAE4071B36D}" srcOrd="1" destOrd="0" presId="urn:microsoft.com/office/officeart/2018/5/layout/IconCircleLabelList"/>
    <dgm:cxn modelId="{4BB90E7F-226B-4842-9EF6-0F5AF7BD5B4C}" type="presParOf" srcId="{AF96B667-BD9C-4F00-AA31-F9CBD9B054CB}" destId="{95BA23B0-0B1C-4BF0-8775-DF3223881286}" srcOrd="2" destOrd="0" presId="urn:microsoft.com/office/officeart/2018/5/layout/IconCircleLabelList"/>
    <dgm:cxn modelId="{E39B42AF-3700-47E0-B7AC-C0E28C0B43BD}" type="presParOf" srcId="{AF96B667-BD9C-4F00-AA31-F9CBD9B054CB}" destId="{3C604ECC-1682-4E8F-A7C5-15EF1836A275}" srcOrd="3" destOrd="0" presId="urn:microsoft.com/office/officeart/2018/5/layout/IconCircleLabelList"/>
    <dgm:cxn modelId="{918F539B-3D43-4577-8540-72BA10850D17}" type="presParOf" srcId="{EE3D152C-2B3B-471A-90CD-231476E8F6BF}" destId="{6E4B5AF1-358A-4948-8DEF-77EB6E1402DD}" srcOrd="9" destOrd="0" presId="urn:microsoft.com/office/officeart/2018/5/layout/IconCircleLabelList"/>
    <dgm:cxn modelId="{15E8F69C-559B-407F-AAD1-B03444449080}" type="presParOf" srcId="{EE3D152C-2B3B-471A-90CD-231476E8F6BF}" destId="{9F86EF58-95FE-4151-9F33-A8322F90D2DA}" srcOrd="10" destOrd="0" presId="urn:microsoft.com/office/officeart/2018/5/layout/IconCircleLabelList"/>
    <dgm:cxn modelId="{89F0EE7F-383E-462C-A2EA-2F4FF383A1D6}" type="presParOf" srcId="{9F86EF58-95FE-4151-9F33-A8322F90D2DA}" destId="{A1320FB9-6D51-49C4-8ABC-966C98E92772}" srcOrd="0" destOrd="0" presId="urn:microsoft.com/office/officeart/2018/5/layout/IconCircleLabelList"/>
    <dgm:cxn modelId="{8D056BF0-DD7C-4EC2-B7C2-DECC376D77CA}" type="presParOf" srcId="{9F86EF58-95FE-4151-9F33-A8322F90D2DA}" destId="{8ED5FE20-7FFC-44A8-BD66-9DA25E4C2354}" srcOrd="1" destOrd="0" presId="urn:microsoft.com/office/officeart/2018/5/layout/IconCircleLabelList"/>
    <dgm:cxn modelId="{C78BAE8E-536D-45B9-8267-6E14E19C5ED0}" type="presParOf" srcId="{9F86EF58-95FE-4151-9F33-A8322F90D2DA}" destId="{237AA45F-E359-4CC6-8D12-673B380863C6}" srcOrd="2" destOrd="0" presId="urn:microsoft.com/office/officeart/2018/5/layout/IconCircleLabelList"/>
    <dgm:cxn modelId="{79D63A6C-7086-43F5-B24E-69F9E109FA33}" type="presParOf" srcId="{9F86EF58-95FE-4151-9F33-A8322F90D2DA}" destId="{7CE1FA92-E1CA-407A-BF23-664A73BFE275}" srcOrd="3" destOrd="0" presId="urn:microsoft.com/office/officeart/2018/5/layout/IconCircleLabelList"/>
    <dgm:cxn modelId="{ACA1390B-4360-4CEA-99C2-1951B4758597}" type="presParOf" srcId="{EE3D152C-2B3B-471A-90CD-231476E8F6BF}" destId="{7DB7A608-6F87-481F-A561-49CAF90E4A3D}" srcOrd="11" destOrd="0" presId="urn:microsoft.com/office/officeart/2018/5/layout/IconCircleLabelList"/>
    <dgm:cxn modelId="{6E699DA0-2325-450A-8359-C047E61A5EA7}" type="presParOf" srcId="{EE3D152C-2B3B-471A-90CD-231476E8F6BF}" destId="{66F00524-AF10-451E-BF96-471AEF1F3904}" srcOrd="12" destOrd="0" presId="urn:microsoft.com/office/officeart/2018/5/layout/IconCircleLabelList"/>
    <dgm:cxn modelId="{345A4E15-4CC3-4310-988D-B9D40E4DE73E}" type="presParOf" srcId="{66F00524-AF10-451E-BF96-471AEF1F3904}" destId="{47139210-5D05-4DA5-9F8E-7ADED2ACDCDA}" srcOrd="0" destOrd="0" presId="urn:microsoft.com/office/officeart/2018/5/layout/IconCircleLabelList"/>
    <dgm:cxn modelId="{26090E34-45BC-4284-8DC6-2EC6B7CA9FEC}" type="presParOf" srcId="{66F00524-AF10-451E-BF96-471AEF1F3904}" destId="{E305DD3D-32C1-40BD-A40D-7B4B96B8DE0D}" srcOrd="1" destOrd="0" presId="urn:microsoft.com/office/officeart/2018/5/layout/IconCircleLabelList"/>
    <dgm:cxn modelId="{C59D9AB4-2FD8-40B9-8ADF-8D5DB1D9C68A}" type="presParOf" srcId="{66F00524-AF10-451E-BF96-471AEF1F3904}" destId="{FBE1F719-2FC0-45DD-8011-988873412836}" srcOrd="2" destOrd="0" presId="urn:microsoft.com/office/officeart/2018/5/layout/IconCircleLabelList"/>
    <dgm:cxn modelId="{3292B164-D634-4CD6-AFA7-77D0AF5C79F1}" type="presParOf" srcId="{66F00524-AF10-451E-BF96-471AEF1F3904}" destId="{8EE9CB48-B0AD-402B-989F-3104729CAC30}" srcOrd="3" destOrd="0" presId="urn:microsoft.com/office/officeart/2018/5/layout/IconCircleLabelList"/>
    <dgm:cxn modelId="{D12FAFA4-F120-4D45-8545-235D2499E7E6}" type="presParOf" srcId="{EE3D152C-2B3B-471A-90CD-231476E8F6BF}" destId="{0DD62A8F-7DA0-4C2E-B46D-EFAF697BB611}" srcOrd="13" destOrd="0" presId="urn:microsoft.com/office/officeart/2018/5/layout/IconCircleLabelList"/>
    <dgm:cxn modelId="{5F2FB7F0-B6DF-46EE-AC0A-0F10579E4910}" type="presParOf" srcId="{EE3D152C-2B3B-471A-90CD-231476E8F6BF}" destId="{F8D5E167-87F4-4EEA-9DA3-3F1D762F1F28}" srcOrd="14" destOrd="0" presId="urn:microsoft.com/office/officeart/2018/5/layout/IconCircleLabelList"/>
    <dgm:cxn modelId="{89DFDF1A-057C-459B-B3CB-88FE62602578}" type="presParOf" srcId="{F8D5E167-87F4-4EEA-9DA3-3F1D762F1F28}" destId="{94D9764D-7C40-4391-BCEF-DF84AD3F4CDF}" srcOrd="0" destOrd="0" presId="urn:microsoft.com/office/officeart/2018/5/layout/IconCircleLabelList"/>
    <dgm:cxn modelId="{66869BC2-11A3-4873-9C3A-ED2939E79B2A}" type="presParOf" srcId="{F8D5E167-87F4-4EEA-9DA3-3F1D762F1F28}" destId="{AC67F99D-DC25-4831-B629-A88CF2DFBA70}" srcOrd="1" destOrd="0" presId="urn:microsoft.com/office/officeart/2018/5/layout/IconCircleLabelList"/>
    <dgm:cxn modelId="{20DCDFEE-20E9-4C77-873C-E2B5C40C67B3}" type="presParOf" srcId="{F8D5E167-87F4-4EEA-9DA3-3F1D762F1F28}" destId="{69853389-126E-427E-9737-88CB12B64DF7}" srcOrd="2" destOrd="0" presId="urn:microsoft.com/office/officeart/2018/5/layout/IconCircleLabelList"/>
    <dgm:cxn modelId="{4DCCD20C-77A1-48CA-B782-5EB234A402E8}" type="presParOf" srcId="{F8D5E167-87F4-4EEA-9DA3-3F1D762F1F28}" destId="{D48D0E68-C045-4F71-8299-F4264E3EB14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9C2337-8B80-46E0-A7DE-16DAD90803BC}">
      <dsp:nvSpPr>
        <dsp:cNvPr id="0" name=""/>
        <dsp:cNvSpPr/>
      </dsp:nvSpPr>
      <dsp:spPr>
        <a:xfrm rot="5400000">
          <a:off x="6908170" y="-2817268"/>
          <a:ext cx="1588138" cy="724916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GB" sz="1600" kern="1200"/>
            <a:t>Growing awareness of meta-skills, their purpose and importance, and how they relate to own work.</a:t>
          </a:r>
        </a:p>
        <a:p>
          <a:pPr marL="171450" lvl="1" indent="-171450" algn="l" defTabSz="711200">
            <a:lnSpc>
              <a:spcPct val="90000"/>
            </a:lnSpc>
            <a:spcBef>
              <a:spcPct val="0"/>
            </a:spcBef>
            <a:spcAft>
              <a:spcPct val="15000"/>
            </a:spcAft>
            <a:buChar char="•"/>
          </a:pPr>
          <a:r>
            <a:rPr lang="en-GB" sz="1600" kern="1200"/>
            <a:t> Increasing understanding of personal professionalism within current work contexts and practices.</a:t>
          </a:r>
        </a:p>
        <a:p>
          <a:pPr marL="171450" lvl="1" indent="-171450" algn="l" defTabSz="711200">
            <a:lnSpc>
              <a:spcPct val="90000"/>
            </a:lnSpc>
            <a:spcBef>
              <a:spcPct val="0"/>
            </a:spcBef>
            <a:spcAft>
              <a:spcPct val="15000"/>
            </a:spcAft>
            <a:buChar char="•"/>
          </a:pPr>
          <a:r>
            <a:rPr lang="en-GB" sz="1600" kern="1200" dirty="0"/>
            <a:t>Types of training and development required for own role</a:t>
          </a:r>
        </a:p>
      </dsp:txBody>
      <dsp:txXfrm rot="-5400000">
        <a:off x="4077657" y="90772"/>
        <a:ext cx="7171639" cy="1433084"/>
      </dsp:txXfrm>
    </dsp:sp>
    <dsp:sp modelId="{B5F042E1-2B5A-48B9-9718-F36DF5F0FB28}">
      <dsp:nvSpPr>
        <dsp:cNvPr id="0" name=""/>
        <dsp:cNvSpPr/>
      </dsp:nvSpPr>
      <dsp:spPr>
        <a:xfrm>
          <a:off x="0" y="609"/>
          <a:ext cx="4077656" cy="16134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GB" sz="4000" kern="1200"/>
            <a:t>Plan</a:t>
          </a:r>
        </a:p>
      </dsp:txBody>
      <dsp:txXfrm>
        <a:off x="78760" y="79369"/>
        <a:ext cx="3920136" cy="1455890"/>
      </dsp:txXfrm>
    </dsp:sp>
    <dsp:sp modelId="{B652DD2A-D2C6-4666-812C-190E6C0147EA}">
      <dsp:nvSpPr>
        <dsp:cNvPr id="0" name=""/>
        <dsp:cNvSpPr/>
      </dsp:nvSpPr>
      <dsp:spPr>
        <a:xfrm rot="5400000">
          <a:off x="6908170" y="-1101711"/>
          <a:ext cx="1588138" cy="724916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Growing confidence and aptitude for setting and using SMART objectives, with increasing autonomy.</a:t>
          </a:r>
        </a:p>
        <a:p>
          <a:pPr marL="171450" lvl="1" indent="-171450" algn="l" defTabSz="711200">
            <a:lnSpc>
              <a:spcPct val="90000"/>
            </a:lnSpc>
            <a:spcBef>
              <a:spcPct val="0"/>
            </a:spcBef>
            <a:spcAft>
              <a:spcPct val="15000"/>
            </a:spcAft>
            <a:buChar char="•"/>
          </a:pPr>
          <a:r>
            <a:rPr lang="en-GB" sz="1600" kern="1200" dirty="0"/>
            <a:t>Understanding the importance of business and personal objectives in own development with increasing focus on the preparation of development plans.</a:t>
          </a:r>
        </a:p>
      </dsp:txBody>
      <dsp:txXfrm rot="-5400000">
        <a:off x="4077657" y="1806329"/>
        <a:ext cx="7171639" cy="1433084"/>
      </dsp:txXfrm>
    </dsp:sp>
    <dsp:sp modelId="{1EC10D17-4D43-4955-9968-8AD25AFA43BA}">
      <dsp:nvSpPr>
        <dsp:cNvPr id="0" name=""/>
        <dsp:cNvSpPr/>
      </dsp:nvSpPr>
      <dsp:spPr>
        <a:xfrm>
          <a:off x="0" y="1713278"/>
          <a:ext cx="4077656" cy="16191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GB" sz="4000" kern="1200"/>
            <a:t>Do</a:t>
          </a:r>
        </a:p>
      </dsp:txBody>
      <dsp:txXfrm>
        <a:off x="79042" y="1792320"/>
        <a:ext cx="3919572" cy="1461103"/>
      </dsp:txXfrm>
    </dsp:sp>
    <dsp:sp modelId="{7DD747E4-6E9D-4C5E-B976-89BBBBAC9A7E}">
      <dsp:nvSpPr>
        <dsp:cNvPr id="0" name=""/>
        <dsp:cNvSpPr/>
      </dsp:nvSpPr>
      <dsp:spPr>
        <a:xfrm rot="5400000">
          <a:off x="6696842" y="808556"/>
          <a:ext cx="1995750" cy="724208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Identify learning preferences, gaps in role specific knowledge, skills and meta-skills and understanding of how to develop these -- with a growing degree of autonomy.</a:t>
          </a:r>
        </a:p>
        <a:p>
          <a:pPr marL="171450" lvl="1" indent="-171450" algn="l" defTabSz="711200">
            <a:lnSpc>
              <a:spcPct val="90000"/>
            </a:lnSpc>
            <a:spcBef>
              <a:spcPct val="0"/>
            </a:spcBef>
            <a:spcAft>
              <a:spcPct val="15000"/>
            </a:spcAft>
            <a:buChar char="•"/>
          </a:pPr>
          <a:r>
            <a:rPr lang="en-GB" sz="1600" kern="1200"/>
            <a:t>Growing confidence and effectiveness when participating in performance reviews.</a:t>
          </a:r>
        </a:p>
        <a:p>
          <a:pPr marL="171450" lvl="1" indent="-171450" algn="l" defTabSz="711200">
            <a:lnSpc>
              <a:spcPct val="90000"/>
            </a:lnSpc>
            <a:spcBef>
              <a:spcPct val="0"/>
            </a:spcBef>
            <a:spcAft>
              <a:spcPct val="15000"/>
            </a:spcAft>
            <a:buChar char="•"/>
          </a:pPr>
          <a:r>
            <a:rPr lang="en-GB" sz="1600" kern="1200" dirty="0"/>
            <a:t>Growing understanding of the relationship between CPD and an organisation’s key performance indicators.</a:t>
          </a:r>
        </a:p>
      </dsp:txBody>
      <dsp:txXfrm rot="-5400000">
        <a:off x="4073674" y="3529148"/>
        <a:ext cx="7144663" cy="1800902"/>
      </dsp:txXfrm>
    </dsp:sp>
    <dsp:sp modelId="{7F2E37E0-A20B-45B1-A00A-4F49F677F5E1}">
      <dsp:nvSpPr>
        <dsp:cNvPr id="0" name=""/>
        <dsp:cNvSpPr/>
      </dsp:nvSpPr>
      <dsp:spPr>
        <a:xfrm>
          <a:off x="0" y="3460378"/>
          <a:ext cx="4073674" cy="19384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GB" sz="4000" kern="1200" dirty="0"/>
            <a:t>Review</a:t>
          </a:r>
        </a:p>
      </dsp:txBody>
      <dsp:txXfrm>
        <a:off x="94627" y="3555005"/>
        <a:ext cx="3884420" cy="17491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937E13-2E7A-4A52-8803-08BC0B38A150}">
      <dsp:nvSpPr>
        <dsp:cNvPr id="0" name=""/>
        <dsp:cNvSpPr/>
      </dsp:nvSpPr>
      <dsp:spPr>
        <a:xfrm>
          <a:off x="0" y="34953"/>
          <a:ext cx="7812562" cy="3013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Leadership and Quality culture:</a:t>
          </a:r>
        </a:p>
        <a:p>
          <a:pPr marL="0" lvl="0" indent="0" algn="l" defTabSz="1022350">
            <a:lnSpc>
              <a:spcPct val="90000"/>
            </a:lnSpc>
            <a:spcBef>
              <a:spcPct val="0"/>
            </a:spcBef>
            <a:spcAft>
              <a:spcPct val="35000"/>
            </a:spcAft>
            <a:buNone/>
          </a:pPr>
          <a:r>
            <a:rPr lang="en-US" sz="2300" kern="1200" dirty="0"/>
            <a:t>Outcomes and experiences of apprentices</a:t>
          </a:r>
        </a:p>
        <a:p>
          <a:pPr marL="0" lvl="0" indent="0" algn="l" defTabSz="1022350">
            <a:lnSpc>
              <a:spcPct val="90000"/>
            </a:lnSpc>
            <a:spcBef>
              <a:spcPct val="0"/>
            </a:spcBef>
            <a:spcAft>
              <a:spcPct val="35000"/>
            </a:spcAft>
            <a:buNone/>
          </a:pPr>
          <a:r>
            <a:rPr lang="en-US" sz="2300" kern="1200" dirty="0"/>
            <a:t>Enhancement of planning and provision</a:t>
          </a:r>
        </a:p>
        <a:p>
          <a:pPr marL="0" lvl="0" indent="0" algn="l" defTabSz="1022350">
            <a:lnSpc>
              <a:spcPct val="90000"/>
            </a:lnSpc>
            <a:spcBef>
              <a:spcPct val="0"/>
            </a:spcBef>
            <a:spcAft>
              <a:spcPct val="35000"/>
            </a:spcAft>
            <a:buNone/>
          </a:pPr>
          <a:r>
            <a:rPr lang="en-US" sz="2300" kern="1200" dirty="0"/>
            <a:t>Impact of self evaluation and action for improvement</a:t>
          </a:r>
        </a:p>
        <a:p>
          <a:pPr marL="0" lvl="0" indent="0" algn="l" defTabSz="1022350">
            <a:lnSpc>
              <a:spcPct val="90000"/>
            </a:lnSpc>
            <a:spcBef>
              <a:spcPct val="0"/>
            </a:spcBef>
            <a:spcAft>
              <a:spcPct val="35000"/>
            </a:spcAft>
            <a:buNone/>
          </a:pPr>
          <a:endParaRPr lang="en-US" sz="2300" kern="1200" dirty="0"/>
        </a:p>
        <a:p>
          <a:pPr marL="0" lvl="0" indent="0" algn="l" defTabSz="1022350">
            <a:lnSpc>
              <a:spcPct val="90000"/>
            </a:lnSpc>
            <a:spcBef>
              <a:spcPct val="0"/>
            </a:spcBef>
            <a:spcAft>
              <a:spcPct val="35000"/>
            </a:spcAft>
            <a:buNone/>
          </a:pPr>
          <a:endParaRPr lang="en-US" sz="2300" kern="1200" dirty="0"/>
        </a:p>
      </dsp:txBody>
      <dsp:txXfrm>
        <a:off x="147127" y="182080"/>
        <a:ext cx="7518308" cy="2719666"/>
      </dsp:txXfrm>
    </dsp:sp>
    <dsp:sp modelId="{2A606C52-E155-4CF6-8A8E-F1687A90FF54}">
      <dsp:nvSpPr>
        <dsp:cNvPr id="0" name=""/>
        <dsp:cNvSpPr/>
      </dsp:nvSpPr>
      <dsp:spPr>
        <a:xfrm>
          <a:off x="0" y="3115113"/>
          <a:ext cx="7812562" cy="3013920"/>
        </a:xfrm>
        <a:prstGeom prst="roundRect">
          <a:avLst/>
        </a:prstGeom>
        <a:solidFill>
          <a:schemeClr val="accent2">
            <a:hueOff val="-3298210"/>
            <a:satOff val="-2503"/>
            <a:lumOff val="-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Service Delivery:</a:t>
          </a:r>
        </a:p>
        <a:p>
          <a:pPr marL="0" lvl="0" indent="0" algn="l" defTabSz="1022350">
            <a:lnSpc>
              <a:spcPct val="90000"/>
            </a:lnSpc>
            <a:spcBef>
              <a:spcPct val="0"/>
            </a:spcBef>
            <a:spcAft>
              <a:spcPct val="35000"/>
            </a:spcAft>
            <a:buNone/>
          </a:pPr>
          <a:r>
            <a:rPr lang="en-US" sz="2300" kern="1200" dirty="0"/>
            <a:t>Planning and preparation of high-quality delivery</a:t>
          </a:r>
        </a:p>
        <a:p>
          <a:pPr marL="0" lvl="0" indent="0" algn="l" defTabSz="1022350">
            <a:lnSpc>
              <a:spcPct val="90000"/>
            </a:lnSpc>
            <a:spcBef>
              <a:spcPct val="0"/>
            </a:spcBef>
            <a:spcAft>
              <a:spcPct val="35000"/>
            </a:spcAft>
            <a:buNone/>
          </a:pPr>
          <a:r>
            <a:rPr lang="en-US" sz="2300" kern="1200" dirty="0"/>
            <a:t>Promotion of independence and development of skills</a:t>
          </a:r>
        </a:p>
        <a:p>
          <a:pPr marL="0" lvl="0" indent="0" algn="l" defTabSz="1022350">
            <a:lnSpc>
              <a:spcPct val="90000"/>
            </a:lnSpc>
            <a:spcBef>
              <a:spcPct val="0"/>
            </a:spcBef>
            <a:spcAft>
              <a:spcPct val="35000"/>
            </a:spcAft>
            <a:buNone/>
          </a:pPr>
          <a:r>
            <a:rPr lang="en-US" sz="2300" kern="1200" dirty="0"/>
            <a:t>Links between training and employers and sectoral needs</a:t>
          </a:r>
        </a:p>
        <a:p>
          <a:pPr marL="0" lvl="0" indent="0" algn="l" defTabSz="1022350">
            <a:lnSpc>
              <a:spcPct val="90000"/>
            </a:lnSpc>
            <a:spcBef>
              <a:spcPct val="0"/>
            </a:spcBef>
            <a:spcAft>
              <a:spcPct val="35000"/>
            </a:spcAft>
            <a:buNone/>
          </a:pPr>
          <a:r>
            <a:rPr lang="en-US" sz="2300" kern="1200" dirty="0"/>
            <a:t>Employer and MA satisfaction with programme</a:t>
          </a:r>
        </a:p>
      </dsp:txBody>
      <dsp:txXfrm>
        <a:off x="147127" y="3262240"/>
        <a:ext cx="7518308" cy="27196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937E13-2E7A-4A52-8803-08BC0B38A150}">
      <dsp:nvSpPr>
        <dsp:cNvPr id="0" name=""/>
        <dsp:cNvSpPr/>
      </dsp:nvSpPr>
      <dsp:spPr>
        <a:xfrm>
          <a:off x="0" y="139274"/>
          <a:ext cx="7812562" cy="290671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a:t>How do meta skills and personal attributes fit into the training programme? Do apprentices understand their importance, and are they incorporated as an integral part of the programme?</a:t>
          </a:r>
          <a:endParaRPr lang="en-US" sz="2500" kern="1200"/>
        </a:p>
      </dsp:txBody>
      <dsp:txXfrm>
        <a:off x="141894" y="281168"/>
        <a:ext cx="7528774" cy="2622930"/>
      </dsp:txXfrm>
    </dsp:sp>
    <dsp:sp modelId="{2A606C52-E155-4CF6-8A8E-F1687A90FF54}">
      <dsp:nvSpPr>
        <dsp:cNvPr id="0" name=""/>
        <dsp:cNvSpPr/>
      </dsp:nvSpPr>
      <dsp:spPr>
        <a:xfrm>
          <a:off x="0" y="3117993"/>
          <a:ext cx="7812562" cy="2906718"/>
        </a:xfrm>
        <a:prstGeom prst="roundRect">
          <a:avLst/>
        </a:prstGeom>
        <a:solidFill>
          <a:schemeClr val="accent2">
            <a:hueOff val="-3298210"/>
            <a:satOff val="-2503"/>
            <a:lumOff val="-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a:t>The Training Plan contains learning objectives which may be qualification related, work related or a personal objective. It should be reviewed regularly and updated, with objectives closed off and any new objectives added as the qualification progresses. How effective is this process in setting and achieving milestones in MA training?</a:t>
          </a:r>
          <a:endParaRPr lang="en-US" sz="2500" kern="1200"/>
        </a:p>
      </dsp:txBody>
      <dsp:txXfrm>
        <a:off x="141894" y="3259887"/>
        <a:ext cx="7528774" cy="2622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91061-A0FF-4DE3-BB9C-6360C5B73B39}">
      <dsp:nvSpPr>
        <dsp:cNvPr id="0" name=""/>
        <dsp:cNvSpPr/>
      </dsp:nvSpPr>
      <dsp:spPr>
        <a:xfrm>
          <a:off x="127684" y="533396"/>
          <a:ext cx="1000479" cy="1000479"/>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BF168E-1A37-4701-8467-0E45CF56B991}">
      <dsp:nvSpPr>
        <dsp:cNvPr id="0" name=""/>
        <dsp:cNvSpPr/>
      </dsp:nvSpPr>
      <dsp:spPr>
        <a:xfrm>
          <a:off x="337785" y="743497"/>
          <a:ext cx="580278" cy="5802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226D29-9812-45B4-88D1-38B8ADA4E1DC}">
      <dsp:nvSpPr>
        <dsp:cNvPr id="0" name=""/>
        <dsp:cNvSpPr/>
      </dsp:nvSpPr>
      <dsp:spPr>
        <a:xfrm>
          <a:off x="1342552" y="533396"/>
          <a:ext cx="2358272" cy="1000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a:t>Be creative – which meta skills are more important for your employers and apprentices.</a:t>
          </a:r>
          <a:endParaRPr lang="en-US" sz="1600" kern="1200"/>
        </a:p>
      </dsp:txBody>
      <dsp:txXfrm>
        <a:off x="1342552" y="533396"/>
        <a:ext cx="2358272" cy="1000479"/>
      </dsp:txXfrm>
    </dsp:sp>
    <dsp:sp modelId="{848CB247-2642-4CD1-80A8-A804748A836D}">
      <dsp:nvSpPr>
        <dsp:cNvPr id="0" name=""/>
        <dsp:cNvSpPr/>
      </dsp:nvSpPr>
      <dsp:spPr>
        <a:xfrm>
          <a:off x="4111736" y="533396"/>
          <a:ext cx="1000479" cy="1000479"/>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12A9D8-C565-4063-9BC8-4CE1BEFF66C5}">
      <dsp:nvSpPr>
        <dsp:cNvPr id="0" name=""/>
        <dsp:cNvSpPr/>
      </dsp:nvSpPr>
      <dsp:spPr>
        <a:xfrm>
          <a:off x="4321837" y="743497"/>
          <a:ext cx="580278" cy="5802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5F419D-8191-4B22-91EC-927D81B9CD8A}">
      <dsp:nvSpPr>
        <dsp:cNvPr id="0" name=""/>
        <dsp:cNvSpPr/>
      </dsp:nvSpPr>
      <dsp:spPr>
        <a:xfrm>
          <a:off x="5326604" y="533396"/>
          <a:ext cx="2358272" cy="1000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dirty="0"/>
            <a:t>Own it and be bold – implement plans to develop these skills.</a:t>
          </a:r>
          <a:endParaRPr lang="en-US" sz="1600" kern="1200" dirty="0"/>
        </a:p>
      </dsp:txBody>
      <dsp:txXfrm>
        <a:off x="5326604" y="533396"/>
        <a:ext cx="2358272" cy="1000479"/>
      </dsp:txXfrm>
    </dsp:sp>
    <dsp:sp modelId="{9CE736A3-CEF0-4B03-8267-5B58C4FA7D22}">
      <dsp:nvSpPr>
        <dsp:cNvPr id="0" name=""/>
        <dsp:cNvSpPr/>
      </dsp:nvSpPr>
      <dsp:spPr>
        <a:xfrm>
          <a:off x="127684" y="2581753"/>
          <a:ext cx="1000479" cy="1000479"/>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381A1F-E69A-4305-BF67-B4BF547F8183}">
      <dsp:nvSpPr>
        <dsp:cNvPr id="0" name=""/>
        <dsp:cNvSpPr/>
      </dsp:nvSpPr>
      <dsp:spPr>
        <a:xfrm>
          <a:off x="337785" y="2791853"/>
          <a:ext cx="580278" cy="5802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EC5A6B-6FF6-4535-8AC2-2D3351CFB24B}">
      <dsp:nvSpPr>
        <dsp:cNvPr id="0" name=""/>
        <dsp:cNvSpPr/>
      </dsp:nvSpPr>
      <dsp:spPr>
        <a:xfrm>
          <a:off x="1342552" y="2581753"/>
          <a:ext cx="2358272" cy="1000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a:t>Your judgment is robust, accurate, based on sound evidence.</a:t>
          </a:r>
          <a:endParaRPr lang="en-US" sz="1600" kern="1200"/>
        </a:p>
      </dsp:txBody>
      <dsp:txXfrm>
        <a:off x="1342552" y="2581753"/>
        <a:ext cx="2358272" cy="1000479"/>
      </dsp:txXfrm>
    </dsp:sp>
    <dsp:sp modelId="{6BA8831A-F0D8-4E2D-AB17-25509E242A5D}">
      <dsp:nvSpPr>
        <dsp:cNvPr id="0" name=""/>
        <dsp:cNvSpPr/>
      </dsp:nvSpPr>
      <dsp:spPr>
        <a:xfrm>
          <a:off x="4111736" y="2581753"/>
          <a:ext cx="1000479" cy="1000479"/>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596160-61FA-4111-92EC-A93BB3F56EB1}">
      <dsp:nvSpPr>
        <dsp:cNvPr id="0" name=""/>
        <dsp:cNvSpPr/>
      </dsp:nvSpPr>
      <dsp:spPr>
        <a:xfrm>
          <a:off x="4321837" y="2791853"/>
          <a:ext cx="580278" cy="5802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129927-3279-49C1-8024-87A0359BEB35}">
      <dsp:nvSpPr>
        <dsp:cNvPr id="0" name=""/>
        <dsp:cNvSpPr/>
      </dsp:nvSpPr>
      <dsp:spPr>
        <a:xfrm>
          <a:off x="5326604" y="2581753"/>
          <a:ext cx="2358272" cy="1000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dirty="0"/>
            <a:t>Your apprentices and employers can play a part.</a:t>
          </a:r>
          <a:endParaRPr lang="en-US" sz="1600" kern="1200" dirty="0"/>
        </a:p>
      </dsp:txBody>
      <dsp:txXfrm>
        <a:off x="5326604" y="2581753"/>
        <a:ext cx="2358272" cy="1000479"/>
      </dsp:txXfrm>
    </dsp:sp>
    <dsp:sp modelId="{D5D53ED5-215F-4F14-A730-9CB7ECD56215}">
      <dsp:nvSpPr>
        <dsp:cNvPr id="0" name=""/>
        <dsp:cNvSpPr/>
      </dsp:nvSpPr>
      <dsp:spPr>
        <a:xfrm>
          <a:off x="127684" y="4630110"/>
          <a:ext cx="1000479" cy="1000479"/>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732927-03BC-43EA-97B7-82CD9CF8BDEF}">
      <dsp:nvSpPr>
        <dsp:cNvPr id="0" name=""/>
        <dsp:cNvSpPr/>
      </dsp:nvSpPr>
      <dsp:spPr>
        <a:xfrm>
          <a:off x="337785" y="4840210"/>
          <a:ext cx="580278" cy="58027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D38E5F-D8F4-4CA2-BD75-79A864867314}">
      <dsp:nvSpPr>
        <dsp:cNvPr id="0" name=""/>
        <dsp:cNvSpPr/>
      </dsp:nvSpPr>
      <dsp:spPr>
        <a:xfrm>
          <a:off x="1342552" y="4630110"/>
          <a:ext cx="2358272" cy="1000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a:t>Helicopter view/Overview – what have we produced?</a:t>
          </a:r>
          <a:endParaRPr lang="en-US" sz="1600" kern="1200"/>
        </a:p>
      </dsp:txBody>
      <dsp:txXfrm>
        <a:off x="1342552" y="4630110"/>
        <a:ext cx="2358272" cy="1000479"/>
      </dsp:txXfrm>
    </dsp:sp>
    <dsp:sp modelId="{792B75AF-4E05-4E1E-9AAD-93840E40EDC9}">
      <dsp:nvSpPr>
        <dsp:cNvPr id="0" name=""/>
        <dsp:cNvSpPr/>
      </dsp:nvSpPr>
      <dsp:spPr>
        <a:xfrm>
          <a:off x="4111736" y="4630110"/>
          <a:ext cx="1000479" cy="1000479"/>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A727D9-767C-428B-B5B8-7F7D7C02C7DA}">
      <dsp:nvSpPr>
        <dsp:cNvPr id="0" name=""/>
        <dsp:cNvSpPr/>
      </dsp:nvSpPr>
      <dsp:spPr>
        <a:xfrm>
          <a:off x="4321837" y="4840210"/>
          <a:ext cx="580278" cy="580278"/>
        </a:xfrm>
        <a:prstGeom prst="rect">
          <a:avLst/>
        </a:prstGeom>
        <a:solidFill>
          <a:schemeClr val="bg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A6379A-4AE8-4CDA-9296-A93D4E2BF822}">
      <dsp:nvSpPr>
        <dsp:cNvPr id="0" name=""/>
        <dsp:cNvSpPr/>
      </dsp:nvSpPr>
      <dsp:spPr>
        <a:xfrm>
          <a:off x="5326604" y="4630110"/>
          <a:ext cx="2358272" cy="1000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Do things differently, not do different things!</a:t>
          </a:r>
        </a:p>
      </dsp:txBody>
      <dsp:txXfrm>
        <a:off x="5326604" y="4630110"/>
        <a:ext cx="2358272" cy="10004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21603-D7AE-45D4-81DF-BFF04F3EA031}">
      <dsp:nvSpPr>
        <dsp:cNvPr id="0" name=""/>
        <dsp:cNvSpPr/>
      </dsp:nvSpPr>
      <dsp:spPr>
        <a:xfrm>
          <a:off x="908778" y="613103"/>
          <a:ext cx="1078411" cy="10784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F8DD20-A6B3-4433-AE13-DED4E4C3360D}">
      <dsp:nvSpPr>
        <dsp:cNvPr id="0" name=""/>
        <dsp:cNvSpPr/>
      </dsp:nvSpPr>
      <dsp:spPr>
        <a:xfrm>
          <a:off x="249749" y="2008944"/>
          <a:ext cx="239647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Set clear objectives and define clear goals.</a:t>
          </a:r>
          <a:endParaRPr lang="en-US" sz="1700" kern="1200" dirty="0"/>
        </a:p>
      </dsp:txBody>
      <dsp:txXfrm>
        <a:off x="249749" y="2008944"/>
        <a:ext cx="2396470" cy="720000"/>
      </dsp:txXfrm>
    </dsp:sp>
    <dsp:sp modelId="{CD716261-7672-43D2-A1E1-3B160D71164C}">
      <dsp:nvSpPr>
        <dsp:cNvPr id="0" name=""/>
        <dsp:cNvSpPr/>
      </dsp:nvSpPr>
      <dsp:spPr>
        <a:xfrm>
          <a:off x="3724631" y="613103"/>
          <a:ext cx="1078411" cy="10784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DBB02D-384E-4D90-A9E5-5117F8458CD1}">
      <dsp:nvSpPr>
        <dsp:cNvPr id="0" name=""/>
        <dsp:cNvSpPr/>
      </dsp:nvSpPr>
      <dsp:spPr>
        <a:xfrm>
          <a:off x="3065601" y="2008944"/>
          <a:ext cx="239647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a:t>Set adaptability skills through practical tasks in daily work.</a:t>
          </a:r>
          <a:endParaRPr lang="en-US" sz="1700" kern="1200"/>
        </a:p>
      </dsp:txBody>
      <dsp:txXfrm>
        <a:off x="3065601" y="2008944"/>
        <a:ext cx="2396470" cy="720000"/>
      </dsp:txXfrm>
    </dsp:sp>
    <dsp:sp modelId="{1E3DACE5-8107-42EC-ACE6-29E1BDA929A6}">
      <dsp:nvSpPr>
        <dsp:cNvPr id="0" name=""/>
        <dsp:cNvSpPr/>
      </dsp:nvSpPr>
      <dsp:spPr>
        <a:xfrm>
          <a:off x="6540484" y="613103"/>
          <a:ext cx="1078411" cy="10784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9603D3-6E0E-4B98-9F20-E107F023A987}">
      <dsp:nvSpPr>
        <dsp:cNvPr id="0" name=""/>
        <dsp:cNvSpPr/>
      </dsp:nvSpPr>
      <dsp:spPr>
        <a:xfrm>
          <a:off x="5881454" y="2008944"/>
          <a:ext cx="239647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a:t>Reflect on progress and identify areas for growth.</a:t>
          </a:r>
          <a:endParaRPr lang="en-US" sz="1700" kern="1200"/>
        </a:p>
      </dsp:txBody>
      <dsp:txXfrm>
        <a:off x="5881454" y="2008944"/>
        <a:ext cx="2396470" cy="720000"/>
      </dsp:txXfrm>
    </dsp:sp>
    <dsp:sp modelId="{7C3B4578-6B46-4FBA-B50F-376537C412C7}">
      <dsp:nvSpPr>
        <dsp:cNvPr id="0" name=""/>
        <dsp:cNvSpPr/>
      </dsp:nvSpPr>
      <dsp:spPr>
        <a:xfrm>
          <a:off x="9356336" y="613103"/>
          <a:ext cx="1078411" cy="10784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602370-F441-4DF4-B2AA-959D80F7FFB0}">
      <dsp:nvSpPr>
        <dsp:cNvPr id="0" name=""/>
        <dsp:cNvSpPr/>
      </dsp:nvSpPr>
      <dsp:spPr>
        <a:xfrm>
          <a:off x="8697307" y="2008944"/>
          <a:ext cx="239647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Create a progression plan to propel their development forward.</a:t>
          </a:r>
          <a:endParaRPr lang="en-US" sz="1700" kern="1200" dirty="0"/>
        </a:p>
      </dsp:txBody>
      <dsp:txXfrm>
        <a:off x="8697307" y="2008944"/>
        <a:ext cx="239647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AAA67-8100-47EB-8F87-C6AFAA88093A}">
      <dsp:nvSpPr>
        <dsp:cNvPr id="0" name=""/>
        <dsp:cNvSpPr/>
      </dsp:nvSpPr>
      <dsp:spPr>
        <a:xfrm>
          <a:off x="0" y="49420"/>
          <a:ext cx="6831118" cy="136714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l" defTabSz="2533650">
            <a:lnSpc>
              <a:spcPct val="90000"/>
            </a:lnSpc>
            <a:spcBef>
              <a:spcPct val="0"/>
            </a:spcBef>
            <a:spcAft>
              <a:spcPct val="35000"/>
            </a:spcAft>
            <a:buNone/>
          </a:pPr>
          <a:r>
            <a:rPr lang="en-GB" sz="5700" i="1" kern="1200"/>
            <a:t>Reflective Journal</a:t>
          </a:r>
          <a:endParaRPr lang="en-US" sz="5700" kern="1200"/>
        </a:p>
      </dsp:txBody>
      <dsp:txXfrm>
        <a:off x="66738" y="116158"/>
        <a:ext cx="6697642" cy="1233668"/>
      </dsp:txXfrm>
    </dsp:sp>
    <dsp:sp modelId="{18B2AED3-104D-4733-B0F2-F3686DE5617F}">
      <dsp:nvSpPr>
        <dsp:cNvPr id="0" name=""/>
        <dsp:cNvSpPr/>
      </dsp:nvSpPr>
      <dsp:spPr>
        <a:xfrm>
          <a:off x="0" y="1580725"/>
          <a:ext cx="6831118" cy="1367144"/>
        </a:xfrm>
        <a:prstGeom prst="roundRect">
          <a:avLst/>
        </a:prstGeom>
        <a:solidFill>
          <a:schemeClr val="accent5">
            <a:hueOff val="-1577868"/>
            <a:satOff val="-866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l" defTabSz="2533650">
            <a:lnSpc>
              <a:spcPct val="90000"/>
            </a:lnSpc>
            <a:spcBef>
              <a:spcPct val="0"/>
            </a:spcBef>
            <a:spcAft>
              <a:spcPct val="35000"/>
            </a:spcAft>
            <a:buNone/>
          </a:pPr>
          <a:r>
            <a:rPr lang="en-GB" sz="5700" i="1" kern="1200"/>
            <a:t>What?</a:t>
          </a:r>
          <a:endParaRPr lang="en-US" sz="5700" kern="1200"/>
        </a:p>
      </dsp:txBody>
      <dsp:txXfrm>
        <a:off x="66738" y="1647463"/>
        <a:ext cx="6697642" cy="1233668"/>
      </dsp:txXfrm>
    </dsp:sp>
    <dsp:sp modelId="{16AF9F74-1A46-428B-99AA-E3C221654348}">
      <dsp:nvSpPr>
        <dsp:cNvPr id="0" name=""/>
        <dsp:cNvSpPr/>
      </dsp:nvSpPr>
      <dsp:spPr>
        <a:xfrm>
          <a:off x="0" y="3112030"/>
          <a:ext cx="6831118" cy="1367144"/>
        </a:xfrm>
        <a:prstGeom prst="roundRect">
          <a:avLst/>
        </a:prstGeom>
        <a:solidFill>
          <a:schemeClr val="accent5">
            <a:hueOff val="-3155737"/>
            <a:satOff val="-17335"/>
            <a:lumOff val="-172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l" defTabSz="2533650">
            <a:lnSpc>
              <a:spcPct val="90000"/>
            </a:lnSpc>
            <a:spcBef>
              <a:spcPct val="0"/>
            </a:spcBef>
            <a:spcAft>
              <a:spcPct val="35000"/>
            </a:spcAft>
            <a:buNone/>
          </a:pPr>
          <a:r>
            <a:rPr lang="en-GB" sz="5700" i="1" kern="1200"/>
            <a:t>So What? </a:t>
          </a:r>
          <a:endParaRPr lang="en-US" sz="5700" kern="1200"/>
        </a:p>
      </dsp:txBody>
      <dsp:txXfrm>
        <a:off x="66738" y="3178768"/>
        <a:ext cx="6697642" cy="1233668"/>
      </dsp:txXfrm>
    </dsp:sp>
    <dsp:sp modelId="{E80728F0-897E-4711-96C7-4BDDCEF779EC}">
      <dsp:nvSpPr>
        <dsp:cNvPr id="0" name=""/>
        <dsp:cNvSpPr/>
      </dsp:nvSpPr>
      <dsp:spPr>
        <a:xfrm>
          <a:off x="0" y="4643335"/>
          <a:ext cx="6831118" cy="1367144"/>
        </a:xfrm>
        <a:prstGeom prst="roundRect">
          <a:avLst/>
        </a:prstGeom>
        <a:solidFill>
          <a:schemeClr val="accent5">
            <a:hueOff val="-4733605"/>
            <a:satOff val="-26003"/>
            <a:lumOff val="-258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l" defTabSz="2533650">
            <a:lnSpc>
              <a:spcPct val="90000"/>
            </a:lnSpc>
            <a:spcBef>
              <a:spcPct val="0"/>
            </a:spcBef>
            <a:spcAft>
              <a:spcPct val="35000"/>
            </a:spcAft>
            <a:buNone/>
          </a:pPr>
          <a:r>
            <a:rPr lang="en-GB" sz="5700" i="1" kern="1200"/>
            <a:t>Now What?</a:t>
          </a:r>
          <a:endParaRPr lang="en-US" sz="5700" kern="1200"/>
        </a:p>
      </dsp:txBody>
      <dsp:txXfrm>
        <a:off x="66738" y="4710073"/>
        <a:ext cx="6697642" cy="12336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2E6AC-61A1-4AA5-8804-D5B323AE71A7}">
      <dsp:nvSpPr>
        <dsp:cNvPr id="0" name=""/>
        <dsp:cNvSpPr/>
      </dsp:nvSpPr>
      <dsp:spPr>
        <a:xfrm>
          <a:off x="756251" y="696993"/>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B13281-43ED-4F2C-AE35-DCA5DA5F1F6C}">
      <dsp:nvSpPr>
        <dsp:cNvPr id="0" name=""/>
        <dsp:cNvSpPr/>
      </dsp:nvSpPr>
      <dsp:spPr>
        <a:xfrm>
          <a:off x="990251" y="930993"/>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956F45-1374-467E-AF9C-D6EA46E45AB7}">
      <dsp:nvSpPr>
        <dsp:cNvPr id="0" name=""/>
        <dsp:cNvSpPr/>
      </dsp:nvSpPr>
      <dsp:spPr>
        <a:xfrm>
          <a:off x="405251" y="213699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b="1" kern="1200"/>
            <a:t>Set an agreed time to reflect on progress made and consider next steps. </a:t>
          </a:r>
          <a:endParaRPr lang="en-US" sz="1100" kern="1200"/>
        </a:p>
      </dsp:txBody>
      <dsp:txXfrm>
        <a:off x="405251" y="2136993"/>
        <a:ext cx="1800000" cy="720000"/>
      </dsp:txXfrm>
    </dsp:sp>
    <dsp:sp modelId="{F3E729C8-1DB3-4707-B3B4-502496808534}">
      <dsp:nvSpPr>
        <dsp:cNvPr id="0" name=""/>
        <dsp:cNvSpPr/>
      </dsp:nvSpPr>
      <dsp:spPr>
        <a:xfrm>
          <a:off x="2871251" y="696993"/>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D0A292-62BD-4D34-A8E6-A85F2F3353F2}">
      <dsp:nvSpPr>
        <dsp:cNvPr id="0" name=""/>
        <dsp:cNvSpPr/>
      </dsp:nvSpPr>
      <dsp:spPr>
        <a:xfrm>
          <a:off x="3105251" y="930993"/>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879D99-65C2-4396-91C6-DCB02C28BDC9}">
      <dsp:nvSpPr>
        <dsp:cNvPr id="0" name=""/>
        <dsp:cNvSpPr/>
      </dsp:nvSpPr>
      <dsp:spPr>
        <a:xfrm>
          <a:off x="2520251" y="213699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b="1" kern="1200"/>
            <a:t>Reflect on past challenges</a:t>
          </a:r>
          <a:endParaRPr lang="en-US" sz="1100" kern="1200"/>
        </a:p>
      </dsp:txBody>
      <dsp:txXfrm>
        <a:off x="2520251" y="2136993"/>
        <a:ext cx="1800000" cy="720000"/>
      </dsp:txXfrm>
    </dsp:sp>
    <dsp:sp modelId="{BB2DF41D-EC0F-4BF4-AD19-59AF03465B21}">
      <dsp:nvSpPr>
        <dsp:cNvPr id="0" name=""/>
        <dsp:cNvSpPr/>
      </dsp:nvSpPr>
      <dsp:spPr>
        <a:xfrm>
          <a:off x="4986251" y="696993"/>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A30D20-4BA4-4743-A36E-C580D7D25DCC}">
      <dsp:nvSpPr>
        <dsp:cNvPr id="0" name=""/>
        <dsp:cNvSpPr/>
      </dsp:nvSpPr>
      <dsp:spPr>
        <a:xfrm>
          <a:off x="5220251" y="930993"/>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F1D108-95FB-46BA-9ECB-88845DC77CCA}">
      <dsp:nvSpPr>
        <dsp:cNvPr id="0" name=""/>
        <dsp:cNvSpPr/>
      </dsp:nvSpPr>
      <dsp:spPr>
        <a:xfrm>
          <a:off x="4635251" y="213699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b="1" kern="1200"/>
            <a:t>Analyse recent situations where you adapted and identify key learning.</a:t>
          </a:r>
          <a:endParaRPr lang="en-US" sz="1100" b="1" kern="1200"/>
        </a:p>
      </dsp:txBody>
      <dsp:txXfrm>
        <a:off x="4635251" y="2136993"/>
        <a:ext cx="1800000" cy="720000"/>
      </dsp:txXfrm>
    </dsp:sp>
    <dsp:sp modelId="{E2E51723-7DF4-4B92-99DF-0413DAF6917B}">
      <dsp:nvSpPr>
        <dsp:cNvPr id="0" name=""/>
        <dsp:cNvSpPr/>
      </dsp:nvSpPr>
      <dsp:spPr>
        <a:xfrm>
          <a:off x="7101251" y="696993"/>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B3928E-1D88-42EE-BFDB-198F185BD081}">
      <dsp:nvSpPr>
        <dsp:cNvPr id="0" name=""/>
        <dsp:cNvSpPr/>
      </dsp:nvSpPr>
      <dsp:spPr>
        <a:xfrm>
          <a:off x="7335251" y="930993"/>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D60FDD-99F3-4501-8179-58331354789C}">
      <dsp:nvSpPr>
        <dsp:cNvPr id="0" name=""/>
        <dsp:cNvSpPr/>
      </dsp:nvSpPr>
      <dsp:spPr>
        <a:xfrm>
          <a:off x="6750251" y="213699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b="1" kern="1200"/>
            <a:t>Seek feedback</a:t>
          </a:r>
          <a:endParaRPr lang="en-US" sz="1100" kern="1200"/>
        </a:p>
      </dsp:txBody>
      <dsp:txXfrm>
        <a:off x="6750251" y="2136993"/>
        <a:ext cx="1800000" cy="720000"/>
      </dsp:txXfrm>
    </dsp:sp>
    <dsp:sp modelId="{255E7DA2-C599-4A67-8C1A-B211FF39D9A8}">
      <dsp:nvSpPr>
        <dsp:cNvPr id="0" name=""/>
        <dsp:cNvSpPr/>
      </dsp:nvSpPr>
      <dsp:spPr>
        <a:xfrm>
          <a:off x="756251" y="3306993"/>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E9983C-6D16-4315-9C64-6BAE4071B36D}">
      <dsp:nvSpPr>
        <dsp:cNvPr id="0" name=""/>
        <dsp:cNvSpPr/>
      </dsp:nvSpPr>
      <dsp:spPr>
        <a:xfrm>
          <a:off x="990251" y="3540993"/>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604ECC-1682-4E8F-A7C5-15EF1836A275}">
      <dsp:nvSpPr>
        <dsp:cNvPr id="0" name=""/>
        <dsp:cNvSpPr/>
      </dsp:nvSpPr>
      <dsp:spPr>
        <a:xfrm>
          <a:off x="405251" y="474699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b="1" kern="1200"/>
            <a:t>Request specific input from peers and managers on your adaptability skills.</a:t>
          </a:r>
          <a:endParaRPr lang="en-US" sz="1100" b="1" kern="1200"/>
        </a:p>
      </dsp:txBody>
      <dsp:txXfrm>
        <a:off x="405251" y="4746993"/>
        <a:ext cx="1800000" cy="720000"/>
      </dsp:txXfrm>
    </dsp:sp>
    <dsp:sp modelId="{A1320FB9-6D51-49C4-8ABC-966C98E92772}">
      <dsp:nvSpPr>
        <dsp:cNvPr id="0" name=""/>
        <dsp:cNvSpPr/>
      </dsp:nvSpPr>
      <dsp:spPr>
        <a:xfrm>
          <a:off x="2871251" y="3306993"/>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D5FE20-7FFC-44A8-BD66-9DA25E4C2354}">
      <dsp:nvSpPr>
        <dsp:cNvPr id="0" name=""/>
        <dsp:cNvSpPr/>
      </dsp:nvSpPr>
      <dsp:spPr>
        <a:xfrm>
          <a:off x="3105251" y="3540993"/>
          <a:ext cx="630000" cy="63000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E1FA92-E1CA-407A-BF23-664A73BFE275}">
      <dsp:nvSpPr>
        <dsp:cNvPr id="0" name=""/>
        <dsp:cNvSpPr/>
      </dsp:nvSpPr>
      <dsp:spPr>
        <a:xfrm>
          <a:off x="2520251" y="474699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b="1" kern="1200" dirty="0"/>
            <a:t>Set New Learning Goals</a:t>
          </a:r>
          <a:endParaRPr lang="en-US" sz="1100" kern="1200" dirty="0"/>
        </a:p>
      </dsp:txBody>
      <dsp:txXfrm>
        <a:off x="2520251" y="4746993"/>
        <a:ext cx="1800000" cy="720000"/>
      </dsp:txXfrm>
    </dsp:sp>
    <dsp:sp modelId="{47139210-5D05-4DA5-9F8E-7ADED2ACDCDA}">
      <dsp:nvSpPr>
        <dsp:cNvPr id="0" name=""/>
        <dsp:cNvSpPr/>
      </dsp:nvSpPr>
      <dsp:spPr>
        <a:xfrm>
          <a:off x="4900821" y="3297668"/>
          <a:ext cx="1411314" cy="104701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05DD3D-32C1-40BD-A40D-7B4B96B8DE0D}">
      <dsp:nvSpPr>
        <dsp:cNvPr id="0" name=""/>
        <dsp:cNvSpPr/>
      </dsp:nvSpPr>
      <dsp:spPr>
        <a:xfrm>
          <a:off x="5220251" y="3528247"/>
          <a:ext cx="630000" cy="630000"/>
        </a:xfrm>
        <a:prstGeom prst="rect">
          <a:avLst/>
        </a:prstGeom>
        <a:solidFill>
          <a:schemeClr val="bg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E9CB48-B0AD-402B-989F-3104729CAC30}">
      <dsp:nvSpPr>
        <dsp:cNvPr id="0" name=""/>
        <dsp:cNvSpPr/>
      </dsp:nvSpPr>
      <dsp:spPr>
        <a:xfrm>
          <a:off x="4635251" y="473424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endParaRPr lang="en-US" sz="1100" kern="1200"/>
        </a:p>
      </dsp:txBody>
      <dsp:txXfrm>
        <a:off x="4635251" y="4734247"/>
        <a:ext cx="1800000" cy="720000"/>
      </dsp:txXfrm>
    </dsp:sp>
    <dsp:sp modelId="{94D9764D-7C40-4391-BCEF-DF84AD3F4CDF}">
      <dsp:nvSpPr>
        <dsp:cNvPr id="0" name=""/>
        <dsp:cNvSpPr/>
      </dsp:nvSpPr>
      <dsp:spPr>
        <a:xfrm>
          <a:off x="7101251" y="3306993"/>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67F99D-DC25-4831-B629-A88CF2DFBA70}">
      <dsp:nvSpPr>
        <dsp:cNvPr id="0" name=""/>
        <dsp:cNvSpPr/>
      </dsp:nvSpPr>
      <dsp:spPr>
        <a:xfrm>
          <a:off x="7335251" y="3553511"/>
          <a:ext cx="630000" cy="604963"/>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8D0E68-C045-4F71-8299-F4264E3EB142}">
      <dsp:nvSpPr>
        <dsp:cNvPr id="0" name=""/>
        <dsp:cNvSpPr/>
      </dsp:nvSpPr>
      <dsp:spPr>
        <a:xfrm>
          <a:off x="6750251" y="474699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b="1" kern="1200" dirty="0"/>
            <a:t>Use AI</a:t>
          </a:r>
          <a:endParaRPr lang="en-US" sz="1100" kern="1200" dirty="0"/>
        </a:p>
      </dsp:txBody>
      <dsp:txXfrm>
        <a:off x="6750251" y="4746993"/>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90A30D-0481-4DF8-AFBF-1E2822FF4D77}" type="datetimeFigureOut">
              <a:rPr lang="en-GB" smtClean="0"/>
              <a:t>11/12/2024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28384-7492-4798-8513-3C50BED862D6}" type="slidenum">
              <a:rPr lang="en-GB" smtClean="0"/>
              <a:t>‹#›</a:t>
            </a:fld>
            <a:endParaRPr lang="en-GB"/>
          </a:p>
        </p:txBody>
      </p:sp>
    </p:spTree>
    <p:extLst>
      <p:ext uri="{BB962C8B-B14F-4D97-AF65-F5344CB8AC3E}">
        <p14:creationId xmlns:p14="http://schemas.microsoft.com/office/powerpoint/2010/main" val="2389321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4B2C90-3E9C-854C-B330-B057FF5EA95D}" type="slidenum">
              <a:rPr lang="en-US" smtClean="0"/>
              <a:t>1</a:t>
            </a:fld>
            <a:endParaRPr lang="en-US"/>
          </a:p>
        </p:txBody>
      </p:sp>
    </p:spTree>
    <p:extLst>
      <p:ext uri="{BB962C8B-B14F-4D97-AF65-F5344CB8AC3E}">
        <p14:creationId xmlns:p14="http://schemas.microsoft.com/office/powerpoint/2010/main" val="140768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D61E3A92-C4CB-4007-B8F3-D509DFCD54E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195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endParaRPr lang="en-US" sz="1200">
              <a:solidFill>
                <a:prstClr val="black"/>
              </a:solidFill>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AE383B4F-EA2A-4949-93A6-0DF858B9F11F}" type="slidenum">
              <a:rPr lang="en-GB" smtClean="0"/>
              <a:t>15</a:t>
            </a:fld>
            <a:endParaRPr lang="en-GB"/>
          </a:p>
        </p:txBody>
      </p:sp>
    </p:spTree>
    <p:extLst>
      <p:ext uri="{BB962C8B-B14F-4D97-AF65-F5344CB8AC3E}">
        <p14:creationId xmlns:p14="http://schemas.microsoft.com/office/powerpoint/2010/main" val="2911410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87BA8-3F2F-4792-97D3-BD03D4D8DDF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6128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87BA8-3F2F-4792-97D3-BD03D4D8DDF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5416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87BA8-3F2F-4792-97D3-BD03D4D8DDF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4209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87BA8-3F2F-4792-97D3-BD03D4D8DDF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9023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87BA8-3F2F-4792-97D3-BD03D4D8DDF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3889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87BA8-3F2F-4792-97D3-BD03D4D8DDF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9728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87BA8-3F2F-4792-97D3-BD03D4D8DDF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02721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87BA8-3F2F-4792-97D3-BD03D4D8DDF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2806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B2C90-3E9C-854C-B330-B057FF5EA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455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228384-7492-4798-8513-3C50BED862D6}" type="slidenum">
              <a:rPr lang="en-GB" smtClean="0"/>
              <a:t>24</a:t>
            </a:fld>
            <a:endParaRPr lang="en-GB"/>
          </a:p>
        </p:txBody>
      </p:sp>
    </p:spTree>
    <p:extLst>
      <p:ext uri="{BB962C8B-B14F-4D97-AF65-F5344CB8AC3E}">
        <p14:creationId xmlns:p14="http://schemas.microsoft.com/office/powerpoint/2010/main" val="1527855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87BA8-3F2F-4792-97D3-BD03D4D8DDF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3146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87BA8-3F2F-4792-97D3-BD03D4D8DDF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1135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87BA8-3F2F-4792-97D3-BD03D4D8DDF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9417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87BA8-3F2F-4792-97D3-BD03D4D8DDF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7077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20668-715F-BFEE-1C07-4521202877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50CED0-6EDA-1AB0-1960-F9EACBD94C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FD2526-B914-187F-ECC1-D5D75CB8C9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5D168A-A711-C755-ABAE-7E036639794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B2C90-3E9C-854C-B330-B057FF5EA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149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4A10D-03A0-330B-B3B6-A9161A2150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1B04B-D326-0379-6030-558C0D211C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819BD-8998-966D-B341-32EC4C7FEB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F5FE70-9049-EAE2-DC29-8C7857E408F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B2C90-3E9C-854C-B330-B057FF5EA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588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64C18-E4AE-0CB6-181B-11671C088E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A8BE5D-E32C-BD4E-1237-0DB69E564D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5086D-6EA7-12A8-F9DA-C3B0C8ABA8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0DFFCA-D509-7F49-E164-C76151D49E1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B2C90-3E9C-854C-B330-B057FF5EA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093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B2C90-3E9C-854C-B330-B057FF5EA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027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213" y="1085850"/>
            <a:ext cx="5954712" cy="3349625"/>
          </a:xfrm>
        </p:spPr>
      </p:sp>
      <p:sp>
        <p:nvSpPr>
          <p:cNvPr id="3" name="Notes Placeholder 2"/>
          <p:cNvSpPr>
            <a:spLocks noGrp="1"/>
          </p:cNvSpPr>
          <p:nvPr>
            <p:ph type="body" idx="1"/>
          </p:nvPr>
        </p:nvSpPr>
        <p:spPr>
          <a:xfrm>
            <a:off x="111726" y="4545965"/>
            <a:ext cx="6684376" cy="4645331"/>
          </a:xfrm>
        </p:spPr>
        <p:txBody>
          <a:bodyPr/>
          <a:lstStyle/>
          <a:p>
            <a:endParaRPr lang="en-GB" sz="1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6FFE174-23E7-4080-A7EF-4D5DC51ADC40}" type="slidenum">
              <a:rPr lang="en-GB" smtClean="0"/>
              <a:t>8</a:t>
            </a:fld>
            <a:endParaRPr lang="en-GB"/>
          </a:p>
        </p:txBody>
      </p:sp>
    </p:spTree>
    <p:extLst>
      <p:ext uri="{BB962C8B-B14F-4D97-AF65-F5344CB8AC3E}">
        <p14:creationId xmlns:p14="http://schemas.microsoft.com/office/powerpoint/2010/main" val="2967911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D03B1-6D34-37CE-C344-3CE91C7571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1FE464-953F-EF8C-C965-52E06B8812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D1E713-AC2C-8772-9131-66DFDB762E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8A04D49-48C7-B191-A961-4DD0934E24B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B2C90-3E9C-854C-B330-B057FF5EA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261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D61E3A92-C4CB-4007-B8F3-D509DFCD54E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419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D61E3A92-C4CB-4007-B8F3-D509DFCD54E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532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D61E3A92-C4CB-4007-B8F3-D509DFCD54E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321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35B5A-BC67-5CCA-C4EF-192E79978F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D931C9B-23D5-3414-31D6-D547186F1B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118335A-C651-EB9E-DBAD-17697B91E9F8}"/>
              </a:ext>
            </a:extLst>
          </p:cNvPr>
          <p:cNvSpPr>
            <a:spLocks noGrp="1"/>
          </p:cNvSpPr>
          <p:nvPr>
            <p:ph type="dt" sz="half" idx="10"/>
          </p:nvPr>
        </p:nvSpPr>
        <p:spPr/>
        <p:txBody>
          <a:bodyPr/>
          <a:lstStyle/>
          <a:p>
            <a:fld id="{EA6C7E80-2AF2-4BBF-9A70-83E37003FB5B}" type="datetimeFigureOut">
              <a:rPr lang="en-GB" smtClean="0"/>
              <a:t>11/12/2024</a:t>
            </a:fld>
            <a:endParaRPr lang="en-GB"/>
          </a:p>
        </p:txBody>
      </p:sp>
      <p:sp>
        <p:nvSpPr>
          <p:cNvPr id="5" name="Footer Placeholder 4">
            <a:extLst>
              <a:ext uri="{FF2B5EF4-FFF2-40B4-BE49-F238E27FC236}">
                <a16:creationId xmlns:a16="http://schemas.microsoft.com/office/drawing/2014/main" id="{BB492D39-36D5-54E3-BCF9-D96C6C580F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B1C6B5-7E2E-1134-7453-A52166448D69}"/>
              </a:ext>
            </a:extLst>
          </p:cNvPr>
          <p:cNvSpPr>
            <a:spLocks noGrp="1"/>
          </p:cNvSpPr>
          <p:nvPr>
            <p:ph type="sldNum" sz="quarter" idx="12"/>
          </p:nvPr>
        </p:nvSpPr>
        <p:spPr/>
        <p:txBody>
          <a:bodyPr/>
          <a:lstStyle/>
          <a:p>
            <a:fld id="{8523E350-2971-4B1E-A0F5-FF6FEB3292AD}" type="slidenum">
              <a:rPr lang="en-GB" smtClean="0"/>
              <a:t>‹#›</a:t>
            </a:fld>
            <a:endParaRPr lang="en-GB"/>
          </a:p>
        </p:txBody>
      </p:sp>
    </p:spTree>
    <p:extLst>
      <p:ext uri="{BB962C8B-B14F-4D97-AF65-F5344CB8AC3E}">
        <p14:creationId xmlns:p14="http://schemas.microsoft.com/office/powerpoint/2010/main" val="3415665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92C0A-A4EC-BC2F-606A-2C845A611FA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E6B810-6C9D-34B1-4D8A-7D37364626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4610DB-A12B-B652-E93B-539C8DC59174}"/>
              </a:ext>
            </a:extLst>
          </p:cNvPr>
          <p:cNvSpPr>
            <a:spLocks noGrp="1"/>
          </p:cNvSpPr>
          <p:nvPr>
            <p:ph type="dt" sz="half" idx="10"/>
          </p:nvPr>
        </p:nvSpPr>
        <p:spPr/>
        <p:txBody>
          <a:bodyPr/>
          <a:lstStyle/>
          <a:p>
            <a:fld id="{EA6C7E80-2AF2-4BBF-9A70-83E37003FB5B}" type="datetimeFigureOut">
              <a:rPr lang="en-GB" smtClean="0"/>
              <a:t>11/12/2024</a:t>
            </a:fld>
            <a:endParaRPr lang="en-GB"/>
          </a:p>
        </p:txBody>
      </p:sp>
      <p:sp>
        <p:nvSpPr>
          <p:cNvPr id="5" name="Footer Placeholder 4">
            <a:extLst>
              <a:ext uri="{FF2B5EF4-FFF2-40B4-BE49-F238E27FC236}">
                <a16:creationId xmlns:a16="http://schemas.microsoft.com/office/drawing/2014/main" id="{F3FEAA1F-DAD5-4F52-EA8E-2C2C5A83BD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31F1B3-76DC-8BC7-5ED6-441ACF4E292B}"/>
              </a:ext>
            </a:extLst>
          </p:cNvPr>
          <p:cNvSpPr>
            <a:spLocks noGrp="1"/>
          </p:cNvSpPr>
          <p:nvPr>
            <p:ph type="sldNum" sz="quarter" idx="12"/>
          </p:nvPr>
        </p:nvSpPr>
        <p:spPr/>
        <p:txBody>
          <a:bodyPr/>
          <a:lstStyle/>
          <a:p>
            <a:fld id="{8523E350-2971-4B1E-A0F5-FF6FEB3292AD}" type="slidenum">
              <a:rPr lang="en-GB" smtClean="0"/>
              <a:t>‹#›</a:t>
            </a:fld>
            <a:endParaRPr lang="en-GB"/>
          </a:p>
        </p:txBody>
      </p:sp>
    </p:spTree>
    <p:extLst>
      <p:ext uri="{BB962C8B-B14F-4D97-AF65-F5344CB8AC3E}">
        <p14:creationId xmlns:p14="http://schemas.microsoft.com/office/powerpoint/2010/main" val="2983416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143D6E-6AEA-1459-643A-0EC9C60B40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0A5EAB5-7845-5AF1-3244-9E6A3C7DE8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FE865E-73DE-EFB5-82E6-8390C29F88EC}"/>
              </a:ext>
            </a:extLst>
          </p:cNvPr>
          <p:cNvSpPr>
            <a:spLocks noGrp="1"/>
          </p:cNvSpPr>
          <p:nvPr>
            <p:ph type="dt" sz="half" idx="10"/>
          </p:nvPr>
        </p:nvSpPr>
        <p:spPr/>
        <p:txBody>
          <a:bodyPr/>
          <a:lstStyle/>
          <a:p>
            <a:fld id="{EA6C7E80-2AF2-4BBF-9A70-83E37003FB5B}" type="datetimeFigureOut">
              <a:rPr lang="en-GB" smtClean="0"/>
              <a:t>11/12/2024</a:t>
            </a:fld>
            <a:endParaRPr lang="en-GB"/>
          </a:p>
        </p:txBody>
      </p:sp>
      <p:sp>
        <p:nvSpPr>
          <p:cNvPr id="5" name="Footer Placeholder 4">
            <a:extLst>
              <a:ext uri="{FF2B5EF4-FFF2-40B4-BE49-F238E27FC236}">
                <a16:creationId xmlns:a16="http://schemas.microsoft.com/office/drawing/2014/main" id="{D7E91498-DD46-C3A7-9A05-1EA3F0732C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68A526-B89F-68AE-3FAD-65B10D9A992F}"/>
              </a:ext>
            </a:extLst>
          </p:cNvPr>
          <p:cNvSpPr>
            <a:spLocks noGrp="1"/>
          </p:cNvSpPr>
          <p:nvPr>
            <p:ph type="sldNum" sz="quarter" idx="12"/>
          </p:nvPr>
        </p:nvSpPr>
        <p:spPr/>
        <p:txBody>
          <a:bodyPr/>
          <a:lstStyle/>
          <a:p>
            <a:fld id="{8523E350-2971-4B1E-A0F5-FF6FEB3292AD}" type="slidenum">
              <a:rPr lang="en-GB" smtClean="0"/>
              <a:t>‹#›</a:t>
            </a:fld>
            <a:endParaRPr lang="en-GB"/>
          </a:p>
        </p:txBody>
      </p:sp>
    </p:spTree>
    <p:extLst>
      <p:ext uri="{BB962C8B-B14F-4D97-AF65-F5344CB8AC3E}">
        <p14:creationId xmlns:p14="http://schemas.microsoft.com/office/powerpoint/2010/main" val="4025431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01">
    <p:spTree>
      <p:nvGrpSpPr>
        <p:cNvPr id="1" name=""/>
        <p:cNvGrpSpPr/>
        <p:nvPr/>
      </p:nvGrpSpPr>
      <p:grpSpPr>
        <a:xfrm>
          <a:off x="0" y="0"/>
          <a:ext cx="0" cy="0"/>
          <a:chOff x="0" y="0"/>
          <a:chExt cx="0" cy="0"/>
        </a:xfrm>
      </p:grpSpPr>
      <p:sp>
        <p:nvSpPr>
          <p:cNvPr id="4" name="White rectangle">
            <a:extLst>
              <a:ext uri="{FF2B5EF4-FFF2-40B4-BE49-F238E27FC236}">
                <a16:creationId xmlns:a16="http://schemas.microsoft.com/office/drawing/2014/main" id="{0C6F1631-60B6-B749-F234-DE3BFE520451}"/>
              </a:ext>
            </a:extLst>
          </p:cNvPr>
          <p:cNvSpPr>
            <a:spLocks noGrp="1" noRot="1" noMove="1" noResize="1" noEditPoints="1" noAdjustHandles="1" noChangeArrowheads="1" noChangeShapeType="1"/>
          </p:cNvSpPr>
          <p:nvPr userDrawn="1"/>
        </p:nvSpPr>
        <p:spPr>
          <a:xfrm>
            <a:off x="1"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2" name="Teal rectangle">
            <a:extLst>
              <a:ext uri="{FF2B5EF4-FFF2-40B4-BE49-F238E27FC236}">
                <a16:creationId xmlns:a16="http://schemas.microsoft.com/office/drawing/2014/main" id="{207073A6-6A06-81E3-3539-D3123186731F}"/>
              </a:ext>
            </a:extLst>
          </p:cNvPr>
          <p:cNvSpPr>
            <a:spLocks noGrp="1" noRot="1" noMove="1" noResize="1" noEditPoints="1" noAdjustHandles="1" noChangeArrowheads="1" noChangeShapeType="1"/>
          </p:cNvSpPr>
          <p:nvPr userDrawn="1"/>
        </p:nvSpPr>
        <p:spPr>
          <a:xfrm>
            <a:off x="208844" y="218245"/>
            <a:ext cx="11774314" cy="6421517"/>
          </a:xfrm>
          <a:custGeom>
            <a:avLst/>
            <a:gdLst/>
            <a:ahLst/>
            <a:cxnLst/>
            <a:rect l="l" t="t" r="r" b="b"/>
            <a:pathLst>
              <a:path w="11734800" h="6400800">
                <a:moveTo>
                  <a:pt x="11734495" y="0"/>
                </a:moveTo>
                <a:lnTo>
                  <a:pt x="0" y="0"/>
                </a:lnTo>
                <a:lnTo>
                  <a:pt x="0" y="6400800"/>
                </a:lnTo>
                <a:lnTo>
                  <a:pt x="11734495" y="6400800"/>
                </a:lnTo>
                <a:lnTo>
                  <a:pt x="11734495" y="0"/>
                </a:lnTo>
                <a:close/>
              </a:path>
            </a:pathLst>
          </a:custGeom>
          <a:solidFill>
            <a:srgbClr val="005F71"/>
          </a:solidFill>
        </p:spPr>
        <p:txBody>
          <a:bodyPr wrap="square" lIns="0" tIns="0" rIns="0" bIns="0" rtlCol="0"/>
          <a:lstStyle/>
          <a:p>
            <a:endParaRPr sz="900"/>
          </a:p>
        </p:txBody>
      </p:sp>
      <p:pic>
        <p:nvPicPr>
          <p:cNvPr id="3" name="SDS Logo reverse">
            <a:extLst>
              <a:ext uri="{FF2B5EF4-FFF2-40B4-BE49-F238E27FC236}">
                <a16:creationId xmlns:a16="http://schemas.microsoft.com/office/drawing/2014/main" id="{D0354AEE-057C-75A1-B559-88C6797319CD}"/>
              </a:ext>
            </a:extLst>
          </p:cNvPr>
          <p:cNvPicPr>
            <a:picLocks noGrp="1" noRot="1" noMove="1" noResize="1" noEditPoints="1" noAdjustHandles="1" noChangeArrowheads="1" noChangeShapeType="1" noCrop="1"/>
          </p:cNvPicPr>
          <p:nvPr userDrawn="1"/>
        </p:nvPicPr>
        <p:blipFill>
          <a:blip r:embed="rId2" cstate="print"/>
          <a:stretch>
            <a:fillRect/>
          </a:stretch>
        </p:blipFill>
        <p:spPr>
          <a:xfrm>
            <a:off x="719184" y="719139"/>
            <a:ext cx="1781150" cy="1150386"/>
          </a:xfrm>
          <a:prstGeom prst="rect">
            <a:avLst/>
          </a:prstGeom>
        </p:spPr>
      </p:pic>
      <p:sp>
        <p:nvSpPr>
          <p:cNvPr id="21" name="Presenter / Month / Year">
            <a:extLst>
              <a:ext uri="{FF2B5EF4-FFF2-40B4-BE49-F238E27FC236}">
                <a16:creationId xmlns:a16="http://schemas.microsoft.com/office/drawing/2014/main" id="{E98918D9-E9BC-4A62-8178-E73B9FB73496}"/>
              </a:ext>
            </a:extLst>
          </p:cNvPr>
          <p:cNvSpPr>
            <a:spLocks noGrp="1"/>
          </p:cNvSpPr>
          <p:nvPr>
            <p:ph type="body" sz="quarter" idx="14" hasCustomPrompt="1"/>
          </p:nvPr>
        </p:nvSpPr>
        <p:spPr>
          <a:xfrm>
            <a:off x="719184" y="5459415"/>
            <a:ext cx="10752044" cy="1195388"/>
          </a:xfrm>
        </p:spPr>
        <p:txBody>
          <a:bodyPr>
            <a:normAutofit/>
          </a:bodyPr>
          <a:lstStyle>
            <a:lvl1pPr marL="0" indent="0">
              <a:buFontTx/>
              <a:buNone/>
              <a:defRPr sz="2000">
                <a:solidFill>
                  <a:schemeClr val="bg1"/>
                </a:solidFill>
              </a:defRPr>
            </a:lvl1pPr>
          </a:lstStyle>
          <a:p>
            <a:pPr lvl="0"/>
            <a:r>
              <a:rPr lang="en-GB"/>
              <a:t>[Presenter]</a:t>
            </a:r>
          </a:p>
          <a:p>
            <a:pPr lvl="0"/>
            <a:r>
              <a:rPr lang="en-GB"/>
              <a:t>[Month/Year]</a:t>
            </a:r>
          </a:p>
        </p:txBody>
      </p:sp>
      <p:sp>
        <p:nvSpPr>
          <p:cNvPr id="12" name="Your subtitle">
            <a:extLst>
              <a:ext uri="{FF2B5EF4-FFF2-40B4-BE49-F238E27FC236}">
                <a16:creationId xmlns:a16="http://schemas.microsoft.com/office/drawing/2014/main" id="{6F96C88D-B69A-D2C8-2158-2EDECB23A82C}"/>
              </a:ext>
            </a:extLst>
          </p:cNvPr>
          <p:cNvSpPr>
            <a:spLocks noGrp="1"/>
          </p:cNvSpPr>
          <p:nvPr>
            <p:ph type="body" sz="quarter" idx="13" hasCustomPrompt="1"/>
          </p:nvPr>
        </p:nvSpPr>
        <p:spPr>
          <a:xfrm>
            <a:off x="719184" y="4035288"/>
            <a:ext cx="10752044" cy="750955"/>
          </a:xfrm>
        </p:spPr>
        <p:txBody>
          <a:bodyPr>
            <a:normAutofit/>
          </a:bodyPr>
          <a:lstStyle>
            <a:lvl1pPr marL="0" indent="0">
              <a:buFontTx/>
              <a:buNone/>
              <a:defRPr sz="2700">
                <a:solidFill>
                  <a:schemeClr val="bg1"/>
                </a:solidFill>
              </a:defRPr>
            </a:lvl1pPr>
            <a:lvl2pPr marL="457177" indent="0">
              <a:buFontTx/>
              <a:buNone/>
              <a:defRPr/>
            </a:lvl2pPr>
            <a:lvl3pPr marL="914355" indent="0">
              <a:buFontTx/>
              <a:buNone/>
              <a:defRPr/>
            </a:lvl3pPr>
            <a:lvl4pPr marL="1371532" indent="0">
              <a:buFontTx/>
              <a:buNone/>
              <a:defRPr/>
            </a:lvl4pPr>
            <a:lvl5pPr marL="1828709" indent="0">
              <a:buFontTx/>
              <a:buNone/>
              <a:defRPr/>
            </a:lvl5pPr>
          </a:lstStyle>
          <a:p>
            <a:pPr lvl="0"/>
            <a:r>
              <a:rPr lang="en-US"/>
              <a:t>[Subtitle]</a:t>
            </a:r>
            <a:endParaRPr lang="en-GB"/>
          </a:p>
        </p:txBody>
      </p:sp>
      <p:sp>
        <p:nvSpPr>
          <p:cNvPr id="19" name="Your title">
            <a:extLst>
              <a:ext uri="{FF2B5EF4-FFF2-40B4-BE49-F238E27FC236}">
                <a16:creationId xmlns:a16="http://schemas.microsoft.com/office/drawing/2014/main" id="{D79FCB60-E622-950C-A39C-7A83AA750E14}"/>
              </a:ext>
            </a:extLst>
          </p:cNvPr>
          <p:cNvSpPr>
            <a:spLocks noGrp="1"/>
          </p:cNvSpPr>
          <p:nvPr>
            <p:ph type="title" hasCustomPrompt="1"/>
          </p:nvPr>
        </p:nvSpPr>
        <p:spPr>
          <a:xfrm>
            <a:off x="719184" y="2586832"/>
            <a:ext cx="10752044" cy="1325563"/>
          </a:xfrm>
        </p:spPr>
        <p:txBody>
          <a:bodyPr anchor="t"/>
          <a:lstStyle>
            <a:lvl1pPr>
              <a:defRPr>
                <a:solidFill>
                  <a:schemeClr val="bg1"/>
                </a:solidFill>
              </a:defRPr>
            </a:lvl1pPr>
          </a:lstStyle>
          <a:p>
            <a:r>
              <a:rPr lang="en-US"/>
              <a:t>[Title]</a:t>
            </a:r>
            <a:endParaRPr lang="en-GB"/>
          </a:p>
        </p:txBody>
      </p:sp>
    </p:spTree>
    <p:extLst>
      <p:ext uri="{BB962C8B-B14F-4D97-AF65-F5344CB8AC3E}">
        <p14:creationId xmlns:p14="http://schemas.microsoft.com/office/powerpoint/2010/main" val="3893476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Skills Development Scotland</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43522561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Skills Development Scotland</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260837396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Skills Development Scotland</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162474527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Skills Development Scotland</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87861723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Skills Development Scotland</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418599399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Skills Development Scotland</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543342800"/>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6C510D5-B714-03AA-8D41-B02F75638A3C}"/>
              </a:ext>
            </a:extLst>
          </p:cNvPr>
          <p:cNvSpPr>
            <a:spLocks noGrp="1"/>
          </p:cNvSpPr>
          <p:nvPr>
            <p:ph type="title" hasCustomPrompt="1"/>
          </p:nvPr>
        </p:nvSpPr>
        <p:spPr>
          <a:xfrm>
            <a:off x="719231" y="707206"/>
            <a:ext cx="10751950" cy="701731"/>
          </a:xfrm>
        </p:spPr>
        <p:txBody>
          <a:bodyPr anchor="t">
            <a:spAutoFit/>
          </a:bodyPr>
          <a:lstStyle>
            <a:lvl1pPr>
              <a:defRPr>
                <a:solidFill>
                  <a:schemeClr val="accent1"/>
                </a:solidFill>
              </a:defRPr>
            </a:lvl1pPr>
          </a:lstStyle>
          <a:p>
            <a:r>
              <a:rPr lang="en-GB"/>
              <a:t>Agenda </a:t>
            </a:r>
          </a:p>
        </p:txBody>
      </p:sp>
      <p:sp>
        <p:nvSpPr>
          <p:cNvPr id="7" name="Text Placeholder 2">
            <a:extLst>
              <a:ext uri="{FF2B5EF4-FFF2-40B4-BE49-F238E27FC236}">
                <a16:creationId xmlns:a16="http://schemas.microsoft.com/office/drawing/2014/main" id="{7649D9E0-A487-90BE-B50F-7ABB008D1941}"/>
              </a:ext>
            </a:extLst>
          </p:cNvPr>
          <p:cNvSpPr>
            <a:spLocks noGrp="1"/>
          </p:cNvSpPr>
          <p:nvPr>
            <p:ph type="body" sz="quarter" idx="13"/>
          </p:nvPr>
        </p:nvSpPr>
        <p:spPr>
          <a:xfrm>
            <a:off x="719232" y="2073275"/>
            <a:ext cx="10127391" cy="4064000"/>
          </a:xfrm>
        </p:spPr>
        <p:txBody>
          <a:bodyPr/>
          <a:lstStyle/>
          <a:p>
            <a:r>
              <a:rPr lang="en-GB"/>
              <a:t>Insert text here</a:t>
            </a:r>
          </a:p>
        </p:txBody>
      </p:sp>
      <p:sp>
        <p:nvSpPr>
          <p:cNvPr id="8" name="Slide Number Placeholder 3">
            <a:extLst>
              <a:ext uri="{FF2B5EF4-FFF2-40B4-BE49-F238E27FC236}">
                <a16:creationId xmlns:a16="http://schemas.microsoft.com/office/drawing/2014/main" id="{5676A470-D7D3-172B-8D89-5A24B9F4892E}"/>
              </a:ext>
            </a:extLst>
          </p:cNvPr>
          <p:cNvSpPr>
            <a:spLocks noGrp="1"/>
          </p:cNvSpPr>
          <p:nvPr>
            <p:ph type="sldNum" sz="quarter" idx="12"/>
          </p:nvPr>
        </p:nvSpPr>
        <p:spPr>
          <a:xfrm>
            <a:off x="8727981" y="6356352"/>
            <a:ext cx="2743200" cy="365125"/>
          </a:xfrm>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2667678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A51FE-9A54-FC9C-FE98-DA5B25D56A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D0FC5E-0CB4-63E0-C28D-490900A18F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25ECB0-99B7-219D-D63E-C7F679E52851}"/>
              </a:ext>
            </a:extLst>
          </p:cNvPr>
          <p:cNvSpPr>
            <a:spLocks noGrp="1"/>
          </p:cNvSpPr>
          <p:nvPr>
            <p:ph type="dt" sz="half" idx="10"/>
          </p:nvPr>
        </p:nvSpPr>
        <p:spPr/>
        <p:txBody>
          <a:bodyPr/>
          <a:lstStyle/>
          <a:p>
            <a:fld id="{EA6C7E80-2AF2-4BBF-9A70-83E37003FB5B}" type="datetimeFigureOut">
              <a:rPr lang="en-GB" smtClean="0"/>
              <a:t>11/12/2024</a:t>
            </a:fld>
            <a:endParaRPr lang="en-GB"/>
          </a:p>
        </p:txBody>
      </p:sp>
      <p:sp>
        <p:nvSpPr>
          <p:cNvPr id="5" name="Footer Placeholder 4">
            <a:extLst>
              <a:ext uri="{FF2B5EF4-FFF2-40B4-BE49-F238E27FC236}">
                <a16:creationId xmlns:a16="http://schemas.microsoft.com/office/drawing/2014/main" id="{4728DCCE-3940-3105-6C59-76BC4BDF7E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F5F156-B9C4-9817-E40F-53C82ED5620A}"/>
              </a:ext>
            </a:extLst>
          </p:cNvPr>
          <p:cNvSpPr>
            <a:spLocks noGrp="1"/>
          </p:cNvSpPr>
          <p:nvPr>
            <p:ph type="sldNum" sz="quarter" idx="12"/>
          </p:nvPr>
        </p:nvSpPr>
        <p:spPr/>
        <p:txBody>
          <a:bodyPr/>
          <a:lstStyle/>
          <a:p>
            <a:fld id="{8523E350-2971-4B1E-A0F5-FF6FEB3292AD}" type="slidenum">
              <a:rPr lang="en-GB" smtClean="0"/>
              <a:t>‹#›</a:t>
            </a:fld>
            <a:endParaRPr lang="en-GB"/>
          </a:p>
        </p:txBody>
      </p:sp>
    </p:spTree>
    <p:extLst>
      <p:ext uri="{BB962C8B-B14F-4D97-AF65-F5344CB8AC3E}">
        <p14:creationId xmlns:p14="http://schemas.microsoft.com/office/powerpoint/2010/main" val="233270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ver Slide 01">
    <p:spTree>
      <p:nvGrpSpPr>
        <p:cNvPr id="1" name=""/>
        <p:cNvGrpSpPr/>
        <p:nvPr/>
      </p:nvGrpSpPr>
      <p:grpSpPr>
        <a:xfrm>
          <a:off x="0" y="0"/>
          <a:ext cx="0" cy="0"/>
          <a:chOff x="0" y="0"/>
          <a:chExt cx="0" cy="0"/>
        </a:xfrm>
      </p:grpSpPr>
      <p:sp>
        <p:nvSpPr>
          <p:cNvPr id="4" name="White rectangle">
            <a:extLst>
              <a:ext uri="{FF2B5EF4-FFF2-40B4-BE49-F238E27FC236}">
                <a16:creationId xmlns:a16="http://schemas.microsoft.com/office/drawing/2014/main" id="{0C6F1631-60B6-B749-F234-DE3BFE520451}"/>
              </a:ext>
            </a:extLst>
          </p:cNvPr>
          <p:cNvSpPr>
            <a:spLocks noGrp="1" noRot="1" noMove="1" noResize="1" noEditPoints="1" noAdjustHandles="1" noChangeArrowheads="1" noChangeShapeType="1"/>
          </p:cNvSpPr>
          <p:nvPr userDrawn="1"/>
        </p:nvSpPr>
        <p:spPr>
          <a:xfrm>
            <a:off x="1"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2" name="Teal rectangle">
            <a:extLst>
              <a:ext uri="{FF2B5EF4-FFF2-40B4-BE49-F238E27FC236}">
                <a16:creationId xmlns:a16="http://schemas.microsoft.com/office/drawing/2014/main" id="{207073A6-6A06-81E3-3539-D3123186731F}"/>
              </a:ext>
            </a:extLst>
          </p:cNvPr>
          <p:cNvSpPr>
            <a:spLocks noGrp="1" noRot="1" noMove="1" noResize="1" noEditPoints="1" noAdjustHandles="1" noChangeArrowheads="1" noChangeShapeType="1"/>
          </p:cNvSpPr>
          <p:nvPr userDrawn="1"/>
        </p:nvSpPr>
        <p:spPr>
          <a:xfrm>
            <a:off x="208844" y="218245"/>
            <a:ext cx="11774314" cy="6421517"/>
          </a:xfrm>
          <a:custGeom>
            <a:avLst/>
            <a:gdLst/>
            <a:ahLst/>
            <a:cxnLst/>
            <a:rect l="l" t="t" r="r" b="b"/>
            <a:pathLst>
              <a:path w="11734800" h="6400800">
                <a:moveTo>
                  <a:pt x="11734495" y="0"/>
                </a:moveTo>
                <a:lnTo>
                  <a:pt x="0" y="0"/>
                </a:lnTo>
                <a:lnTo>
                  <a:pt x="0" y="6400800"/>
                </a:lnTo>
                <a:lnTo>
                  <a:pt x="11734495" y="6400800"/>
                </a:lnTo>
                <a:lnTo>
                  <a:pt x="11734495" y="0"/>
                </a:lnTo>
                <a:close/>
              </a:path>
            </a:pathLst>
          </a:custGeom>
          <a:solidFill>
            <a:srgbClr val="005F71"/>
          </a:solidFill>
        </p:spPr>
        <p:txBody>
          <a:bodyPr wrap="square" lIns="0" tIns="0" rIns="0" bIns="0" rtlCol="0"/>
          <a:lstStyle/>
          <a:p>
            <a:endParaRPr sz="900"/>
          </a:p>
        </p:txBody>
      </p:sp>
      <p:pic>
        <p:nvPicPr>
          <p:cNvPr id="3" name="SDS Logo reverse">
            <a:extLst>
              <a:ext uri="{FF2B5EF4-FFF2-40B4-BE49-F238E27FC236}">
                <a16:creationId xmlns:a16="http://schemas.microsoft.com/office/drawing/2014/main" id="{D0354AEE-057C-75A1-B559-88C6797319CD}"/>
              </a:ext>
            </a:extLst>
          </p:cNvPr>
          <p:cNvPicPr>
            <a:picLocks noGrp="1" noRot="1" noMove="1" noResize="1" noEditPoints="1" noAdjustHandles="1" noChangeArrowheads="1" noChangeShapeType="1" noCrop="1"/>
          </p:cNvPicPr>
          <p:nvPr userDrawn="1"/>
        </p:nvPicPr>
        <p:blipFill>
          <a:blip r:embed="rId2" cstate="print"/>
          <a:stretch>
            <a:fillRect/>
          </a:stretch>
        </p:blipFill>
        <p:spPr>
          <a:xfrm>
            <a:off x="719184" y="719139"/>
            <a:ext cx="1781150" cy="1150386"/>
          </a:xfrm>
          <a:prstGeom prst="rect">
            <a:avLst/>
          </a:prstGeom>
        </p:spPr>
      </p:pic>
      <p:sp>
        <p:nvSpPr>
          <p:cNvPr id="21" name="Presenter / Month / Year">
            <a:extLst>
              <a:ext uri="{FF2B5EF4-FFF2-40B4-BE49-F238E27FC236}">
                <a16:creationId xmlns:a16="http://schemas.microsoft.com/office/drawing/2014/main" id="{E98918D9-E9BC-4A62-8178-E73B9FB73496}"/>
              </a:ext>
            </a:extLst>
          </p:cNvPr>
          <p:cNvSpPr>
            <a:spLocks noGrp="1"/>
          </p:cNvSpPr>
          <p:nvPr>
            <p:ph type="body" sz="quarter" idx="14" hasCustomPrompt="1"/>
          </p:nvPr>
        </p:nvSpPr>
        <p:spPr>
          <a:xfrm>
            <a:off x="719184" y="5459415"/>
            <a:ext cx="10752044" cy="1195388"/>
          </a:xfrm>
        </p:spPr>
        <p:txBody>
          <a:bodyPr>
            <a:normAutofit/>
          </a:bodyPr>
          <a:lstStyle>
            <a:lvl1pPr marL="0" indent="0">
              <a:buFontTx/>
              <a:buNone/>
              <a:defRPr sz="2000">
                <a:solidFill>
                  <a:schemeClr val="bg1"/>
                </a:solidFill>
              </a:defRPr>
            </a:lvl1pPr>
          </a:lstStyle>
          <a:p>
            <a:pPr lvl="0"/>
            <a:r>
              <a:rPr lang="en-GB"/>
              <a:t>[Presenter]</a:t>
            </a:r>
          </a:p>
          <a:p>
            <a:pPr lvl="0"/>
            <a:r>
              <a:rPr lang="en-GB"/>
              <a:t>[Month/Year]</a:t>
            </a:r>
          </a:p>
        </p:txBody>
      </p:sp>
      <p:sp>
        <p:nvSpPr>
          <p:cNvPr id="12" name="Your subtitle">
            <a:extLst>
              <a:ext uri="{FF2B5EF4-FFF2-40B4-BE49-F238E27FC236}">
                <a16:creationId xmlns:a16="http://schemas.microsoft.com/office/drawing/2014/main" id="{6F96C88D-B69A-D2C8-2158-2EDECB23A82C}"/>
              </a:ext>
            </a:extLst>
          </p:cNvPr>
          <p:cNvSpPr>
            <a:spLocks noGrp="1"/>
          </p:cNvSpPr>
          <p:nvPr>
            <p:ph type="body" sz="quarter" idx="13" hasCustomPrompt="1"/>
          </p:nvPr>
        </p:nvSpPr>
        <p:spPr>
          <a:xfrm>
            <a:off x="719184" y="4035288"/>
            <a:ext cx="10752044" cy="750955"/>
          </a:xfrm>
        </p:spPr>
        <p:txBody>
          <a:bodyPr>
            <a:normAutofit/>
          </a:bodyPr>
          <a:lstStyle>
            <a:lvl1pPr marL="0" indent="0">
              <a:buFontTx/>
              <a:buNone/>
              <a:defRPr sz="2700">
                <a:solidFill>
                  <a:schemeClr val="bg1"/>
                </a:solidFill>
              </a:defRPr>
            </a:lvl1pPr>
            <a:lvl2pPr marL="457177" indent="0">
              <a:buFontTx/>
              <a:buNone/>
              <a:defRPr/>
            </a:lvl2pPr>
            <a:lvl3pPr marL="914355" indent="0">
              <a:buFontTx/>
              <a:buNone/>
              <a:defRPr/>
            </a:lvl3pPr>
            <a:lvl4pPr marL="1371532" indent="0">
              <a:buFontTx/>
              <a:buNone/>
              <a:defRPr/>
            </a:lvl4pPr>
            <a:lvl5pPr marL="1828709" indent="0">
              <a:buFontTx/>
              <a:buNone/>
              <a:defRPr/>
            </a:lvl5pPr>
          </a:lstStyle>
          <a:p>
            <a:pPr lvl="0"/>
            <a:r>
              <a:rPr lang="en-US"/>
              <a:t>[Subtitle]</a:t>
            </a:r>
            <a:endParaRPr lang="en-GB"/>
          </a:p>
        </p:txBody>
      </p:sp>
      <p:sp>
        <p:nvSpPr>
          <p:cNvPr id="19" name="Your title">
            <a:extLst>
              <a:ext uri="{FF2B5EF4-FFF2-40B4-BE49-F238E27FC236}">
                <a16:creationId xmlns:a16="http://schemas.microsoft.com/office/drawing/2014/main" id="{D79FCB60-E622-950C-A39C-7A83AA750E14}"/>
              </a:ext>
            </a:extLst>
          </p:cNvPr>
          <p:cNvSpPr>
            <a:spLocks noGrp="1"/>
          </p:cNvSpPr>
          <p:nvPr>
            <p:ph type="title" hasCustomPrompt="1"/>
          </p:nvPr>
        </p:nvSpPr>
        <p:spPr>
          <a:xfrm>
            <a:off x="719184" y="2586832"/>
            <a:ext cx="10752044" cy="1325563"/>
          </a:xfrm>
        </p:spPr>
        <p:txBody>
          <a:bodyPr anchor="t"/>
          <a:lstStyle>
            <a:lvl1pPr>
              <a:defRPr>
                <a:solidFill>
                  <a:schemeClr val="bg1"/>
                </a:solidFill>
              </a:defRPr>
            </a:lvl1pPr>
          </a:lstStyle>
          <a:p>
            <a:r>
              <a:rPr lang="en-US"/>
              <a:t>[Title]</a:t>
            </a:r>
            <a:endParaRPr lang="en-GB"/>
          </a:p>
        </p:txBody>
      </p:sp>
    </p:spTree>
    <p:extLst>
      <p:ext uri="{BB962C8B-B14F-4D97-AF65-F5344CB8AC3E}">
        <p14:creationId xmlns:p14="http://schemas.microsoft.com/office/powerpoint/2010/main" val="2007284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ver Slide 02">
    <p:spTree>
      <p:nvGrpSpPr>
        <p:cNvPr id="1" name=""/>
        <p:cNvGrpSpPr/>
        <p:nvPr/>
      </p:nvGrpSpPr>
      <p:grpSpPr>
        <a:xfrm>
          <a:off x="0" y="0"/>
          <a:ext cx="0" cy="0"/>
          <a:chOff x="0" y="0"/>
          <a:chExt cx="0" cy="0"/>
        </a:xfrm>
      </p:grpSpPr>
      <p:sp>
        <p:nvSpPr>
          <p:cNvPr id="12" name="White rectangle">
            <a:extLst>
              <a:ext uri="{FF2B5EF4-FFF2-40B4-BE49-F238E27FC236}">
                <a16:creationId xmlns:a16="http://schemas.microsoft.com/office/drawing/2014/main" id="{32027C3A-5B4D-C453-CD20-71059054CB66}"/>
              </a:ext>
            </a:extLst>
          </p:cNvPr>
          <p:cNvSpPr>
            <a:spLocks noGrp="1" noRot="1" noMove="1" noResize="1" noEditPoints="1" noAdjustHandles="1" noChangeArrowheads="1" noChangeShapeType="1"/>
          </p:cNvSpPr>
          <p:nvPr userDrawn="1"/>
        </p:nvSpPr>
        <p:spPr>
          <a:xfrm>
            <a:off x="1"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5" name="Teal background">
            <a:extLst>
              <a:ext uri="{FF2B5EF4-FFF2-40B4-BE49-F238E27FC236}">
                <a16:creationId xmlns:a16="http://schemas.microsoft.com/office/drawing/2014/main" id="{44835FC1-88B5-A126-918E-64C283150D74}"/>
              </a:ext>
            </a:extLst>
          </p:cNvPr>
          <p:cNvSpPr>
            <a:spLocks noGrp="1" noRot="1" noMove="1" noResize="1" noEditPoints="1" noAdjustHandles="1" noChangeArrowheads="1" noChangeShapeType="1"/>
          </p:cNvSpPr>
          <p:nvPr userDrawn="1"/>
        </p:nvSpPr>
        <p:spPr>
          <a:xfrm>
            <a:off x="208844" y="218245"/>
            <a:ext cx="7901163" cy="6421517"/>
          </a:xfrm>
          <a:custGeom>
            <a:avLst/>
            <a:gdLst/>
            <a:ahLst/>
            <a:cxnLst/>
            <a:rect l="l" t="t" r="r" b="b"/>
            <a:pathLst>
              <a:path w="11734800" h="6400800">
                <a:moveTo>
                  <a:pt x="11734495" y="0"/>
                </a:moveTo>
                <a:lnTo>
                  <a:pt x="0" y="0"/>
                </a:lnTo>
                <a:lnTo>
                  <a:pt x="0" y="6400800"/>
                </a:lnTo>
                <a:lnTo>
                  <a:pt x="11734495" y="6400800"/>
                </a:lnTo>
                <a:lnTo>
                  <a:pt x="11734495" y="0"/>
                </a:lnTo>
                <a:close/>
              </a:path>
            </a:pathLst>
          </a:custGeom>
          <a:solidFill>
            <a:srgbClr val="005F71"/>
          </a:solidFill>
        </p:spPr>
        <p:txBody>
          <a:bodyPr wrap="square" lIns="0" tIns="0" rIns="0" bIns="0" rtlCol="0"/>
          <a:lstStyle/>
          <a:p>
            <a:endParaRPr sz="900"/>
          </a:p>
        </p:txBody>
      </p:sp>
      <p:pic>
        <p:nvPicPr>
          <p:cNvPr id="6" name="SDS Logo reverse">
            <a:extLst>
              <a:ext uri="{FF2B5EF4-FFF2-40B4-BE49-F238E27FC236}">
                <a16:creationId xmlns:a16="http://schemas.microsoft.com/office/drawing/2014/main" id="{73D4BCA1-7EC2-7306-ACEC-4550F4EC7485}"/>
              </a:ext>
            </a:extLst>
          </p:cNvPr>
          <p:cNvPicPr>
            <a:picLocks noGrp="1" noRot="1" noMove="1" noResize="1" noEditPoints="1" noAdjustHandles="1" noChangeArrowheads="1" noChangeShapeType="1" noCrop="1"/>
          </p:cNvPicPr>
          <p:nvPr userDrawn="1"/>
        </p:nvPicPr>
        <p:blipFill>
          <a:blip r:embed="rId2" cstate="print"/>
          <a:stretch>
            <a:fillRect/>
          </a:stretch>
        </p:blipFill>
        <p:spPr>
          <a:xfrm>
            <a:off x="719184" y="719139"/>
            <a:ext cx="1781150" cy="1150386"/>
          </a:xfrm>
          <a:prstGeom prst="rect">
            <a:avLst/>
          </a:prstGeom>
        </p:spPr>
      </p:pic>
      <p:sp>
        <p:nvSpPr>
          <p:cNvPr id="7" name="Presenter / Month / Year">
            <a:extLst>
              <a:ext uri="{FF2B5EF4-FFF2-40B4-BE49-F238E27FC236}">
                <a16:creationId xmlns:a16="http://schemas.microsoft.com/office/drawing/2014/main" id="{8AC4BD17-9EEC-7C6D-DD55-C49F49EDFBF0}"/>
              </a:ext>
            </a:extLst>
          </p:cNvPr>
          <p:cNvSpPr>
            <a:spLocks noGrp="1"/>
          </p:cNvSpPr>
          <p:nvPr>
            <p:ph type="body" sz="quarter" idx="14" hasCustomPrompt="1"/>
          </p:nvPr>
        </p:nvSpPr>
        <p:spPr>
          <a:xfrm>
            <a:off x="719184" y="5459415"/>
            <a:ext cx="6719222" cy="1195388"/>
          </a:xfrm>
        </p:spPr>
        <p:txBody>
          <a:bodyPr>
            <a:normAutofit/>
          </a:bodyPr>
          <a:lstStyle>
            <a:lvl1pPr marL="0" indent="0">
              <a:buFontTx/>
              <a:buNone/>
              <a:defRPr sz="2000">
                <a:solidFill>
                  <a:schemeClr val="bg1"/>
                </a:solidFill>
              </a:defRPr>
            </a:lvl1pPr>
          </a:lstStyle>
          <a:p>
            <a:pPr lvl="0"/>
            <a:r>
              <a:rPr lang="en-GB"/>
              <a:t>[Presenter]</a:t>
            </a:r>
          </a:p>
          <a:p>
            <a:pPr lvl="0"/>
            <a:r>
              <a:rPr lang="en-GB"/>
              <a:t>[Month/Year]</a:t>
            </a:r>
          </a:p>
        </p:txBody>
      </p:sp>
      <p:sp>
        <p:nvSpPr>
          <p:cNvPr id="8" name="Your subtitle">
            <a:extLst>
              <a:ext uri="{FF2B5EF4-FFF2-40B4-BE49-F238E27FC236}">
                <a16:creationId xmlns:a16="http://schemas.microsoft.com/office/drawing/2014/main" id="{2A18E6C7-6819-450E-2164-77BD0713CD71}"/>
              </a:ext>
            </a:extLst>
          </p:cNvPr>
          <p:cNvSpPr>
            <a:spLocks noGrp="1"/>
          </p:cNvSpPr>
          <p:nvPr>
            <p:ph type="body" sz="quarter" idx="13" hasCustomPrompt="1"/>
          </p:nvPr>
        </p:nvSpPr>
        <p:spPr>
          <a:xfrm>
            <a:off x="719184" y="4035288"/>
            <a:ext cx="6719222" cy="750955"/>
          </a:xfrm>
        </p:spPr>
        <p:txBody>
          <a:bodyPr>
            <a:normAutofit/>
          </a:bodyPr>
          <a:lstStyle>
            <a:lvl1pPr marL="0" indent="0">
              <a:buFontTx/>
              <a:buNone/>
              <a:defRPr sz="2700">
                <a:solidFill>
                  <a:schemeClr val="bg1"/>
                </a:solidFill>
              </a:defRPr>
            </a:lvl1pPr>
            <a:lvl2pPr marL="457177" indent="0">
              <a:buFontTx/>
              <a:buNone/>
              <a:defRPr/>
            </a:lvl2pPr>
            <a:lvl3pPr marL="914355" indent="0">
              <a:buFontTx/>
              <a:buNone/>
              <a:defRPr/>
            </a:lvl3pPr>
            <a:lvl4pPr marL="1371532" indent="0">
              <a:buFontTx/>
              <a:buNone/>
              <a:defRPr/>
            </a:lvl4pPr>
            <a:lvl5pPr marL="1828709" indent="0">
              <a:buFontTx/>
              <a:buNone/>
              <a:defRPr/>
            </a:lvl5pPr>
          </a:lstStyle>
          <a:p>
            <a:pPr lvl="0"/>
            <a:r>
              <a:rPr lang="en-US"/>
              <a:t>[Subtitle]</a:t>
            </a:r>
            <a:endParaRPr lang="en-GB"/>
          </a:p>
        </p:txBody>
      </p:sp>
      <p:sp>
        <p:nvSpPr>
          <p:cNvPr id="9" name="Your title">
            <a:extLst>
              <a:ext uri="{FF2B5EF4-FFF2-40B4-BE49-F238E27FC236}">
                <a16:creationId xmlns:a16="http://schemas.microsoft.com/office/drawing/2014/main" id="{326A70C5-74EB-C52A-6071-BF76D65EEFED}"/>
              </a:ext>
            </a:extLst>
          </p:cNvPr>
          <p:cNvSpPr>
            <a:spLocks noGrp="1"/>
          </p:cNvSpPr>
          <p:nvPr>
            <p:ph type="title" hasCustomPrompt="1"/>
          </p:nvPr>
        </p:nvSpPr>
        <p:spPr>
          <a:xfrm>
            <a:off x="719184" y="2586832"/>
            <a:ext cx="6719222" cy="1325563"/>
          </a:xfrm>
        </p:spPr>
        <p:txBody>
          <a:bodyPr/>
          <a:lstStyle>
            <a:lvl1pPr>
              <a:defRPr>
                <a:solidFill>
                  <a:schemeClr val="bg1"/>
                </a:solidFill>
              </a:defRPr>
            </a:lvl1pPr>
          </a:lstStyle>
          <a:p>
            <a:r>
              <a:rPr lang="en-US"/>
              <a:t>[Title]</a:t>
            </a:r>
            <a:endParaRPr lang="en-GB"/>
          </a:p>
        </p:txBody>
      </p:sp>
      <p:sp>
        <p:nvSpPr>
          <p:cNvPr id="11" name="Picture Placeholder 10">
            <a:extLst>
              <a:ext uri="{FF2B5EF4-FFF2-40B4-BE49-F238E27FC236}">
                <a16:creationId xmlns:a16="http://schemas.microsoft.com/office/drawing/2014/main" id="{A42E8A8A-4CAC-1083-3B93-0619FCFE062A}"/>
              </a:ext>
            </a:extLst>
          </p:cNvPr>
          <p:cNvSpPr>
            <a:spLocks noGrp="1"/>
          </p:cNvSpPr>
          <p:nvPr>
            <p:ph type="pic" sz="quarter" idx="15"/>
          </p:nvPr>
        </p:nvSpPr>
        <p:spPr>
          <a:xfrm>
            <a:off x="8110007" y="218241"/>
            <a:ext cx="3873211" cy="6436559"/>
          </a:xfrm>
        </p:spPr>
        <p:txBody>
          <a:bodyPr/>
          <a:lstStyle/>
          <a:p>
            <a:endParaRPr lang="en-GB"/>
          </a:p>
        </p:txBody>
      </p:sp>
    </p:spTree>
    <p:extLst>
      <p:ext uri="{BB962C8B-B14F-4D97-AF65-F5344CB8AC3E}">
        <p14:creationId xmlns:p14="http://schemas.microsoft.com/office/powerpoint/2010/main" val="2685474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ver Slide 03">
    <p:spTree>
      <p:nvGrpSpPr>
        <p:cNvPr id="1" name=""/>
        <p:cNvGrpSpPr/>
        <p:nvPr/>
      </p:nvGrpSpPr>
      <p:grpSpPr>
        <a:xfrm>
          <a:off x="0" y="0"/>
          <a:ext cx="0" cy="0"/>
          <a:chOff x="0" y="0"/>
          <a:chExt cx="0" cy="0"/>
        </a:xfrm>
      </p:grpSpPr>
      <p:sp>
        <p:nvSpPr>
          <p:cNvPr id="11" name="White rectangle">
            <a:extLst>
              <a:ext uri="{FF2B5EF4-FFF2-40B4-BE49-F238E27FC236}">
                <a16:creationId xmlns:a16="http://schemas.microsoft.com/office/drawing/2014/main" id="{29EED321-7C00-E80E-78B9-68BFCB014356}"/>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Blue Banner Footer">
            <a:extLst>
              <a:ext uri="{FF2B5EF4-FFF2-40B4-BE49-F238E27FC236}">
                <a16:creationId xmlns:a16="http://schemas.microsoft.com/office/drawing/2014/main" id="{34E45E6A-1372-674C-4A9E-6BE66486350A}"/>
              </a:ext>
            </a:extLst>
          </p:cNvPr>
          <p:cNvSpPr>
            <a:spLocks noGrp="1" noRot="1" noMove="1" noResize="1" noEditPoints="1" noAdjustHandles="1" noChangeArrowheads="1" noChangeShapeType="1"/>
          </p:cNvSpPr>
          <p:nvPr userDrawn="1"/>
        </p:nvSpPr>
        <p:spPr>
          <a:xfrm>
            <a:off x="208844" y="4629704"/>
            <a:ext cx="11774314" cy="2065063"/>
          </a:xfrm>
          <a:custGeom>
            <a:avLst/>
            <a:gdLst/>
            <a:ahLst/>
            <a:cxnLst/>
            <a:rect l="l" t="t" r="r" b="b"/>
            <a:pathLst>
              <a:path w="11734800" h="6400800">
                <a:moveTo>
                  <a:pt x="11734495" y="0"/>
                </a:moveTo>
                <a:lnTo>
                  <a:pt x="0" y="0"/>
                </a:lnTo>
                <a:lnTo>
                  <a:pt x="0" y="6400800"/>
                </a:lnTo>
                <a:lnTo>
                  <a:pt x="11734495" y="6400800"/>
                </a:lnTo>
                <a:lnTo>
                  <a:pt x="11734495" y="0"/>
                </a:lnTo>
                <a:close/>
              </a:path>
            </a:pathLst>
          </a:custGeom>
          <a:solidFill>
            <a:schemeClr val="accent1"/>
          </a:solidFill>
        </p:spPr>
        <p:txBody>
          <a:bodyPr wrap="square" lIns="0" tIns="0" rIns="0" bIns="0" rtlCol="0"/>
          <a:lstStyle/>
          <a:p>
            <a:endParaRPr sz="900"/>
          </a:p>
        </p:txBody>
      </p:sp>
      <p:sp>
        <p:nvSpPr>
          <p:cNvPr id="5" name="Teal rectangle">
            <a:extLst>
              <a:ext uri="{FF2B5EF4-FFF2-40B4-BE49-F238E27FC236}">
                <a16:creationId xmlns:a16="http://schemas.microsoft.com/office/drawing/2014/main" id="{EFA2CBE1-CE7F-D7A6-5F6B-7A960E4E84F0}"/>
              </a:ext>
            </a:extLst>
          </p:cNvPr>
          <p:cNvSpPr>
            <a:spLocks noGrp="1" noRot="1" noMove="1" noResize="1" noEditPoints="1" noAdjustHandles="1" noChangeArrowheads="1" noChangeShapeType="1"/>
          </p:cNvSpPr>
          <p:nvPr userDrawn="1"/>
        </p:nvSpPr>
        <p:spPr>
          <a:xfrm>
            <a:off x="208844" y="218243"/>
            <a:ext cx="11774314" cy="4568000"/>
          </a:xfrm>
          <a:custGeom>
            <a:avLst/>
            <a:gdLst/>
            <a:ahLst/>
            <a:cxnLst/>
            <a:rect l="l" t="t" r="r" b="b"/>
            <a:pathLst>
              <a:path w="11734800" h="6400800">
                <a:moveTo>
                  <a:pt x="11734495" y="0"/>
                </a:moveTo>
                <a:lnTo>
                  <a:pt x="0" y="0"/>
                </a:lnTo>
                <a:lnTo>
                  <a:pt x="0" y="6400800"/>
                </a:lnTo>
                <a:lnTo>
                  <a:pt x="11734495" y="6400800"/>
                </a:lnTo>
                <a:lnTo>
                  <a:pt x="11734495" y="0"/>
                </a:lnTo>
                <a:close/>
              </a:path>
            </a:pathLst>
          </a:custGeom>
          <a:solidFill>
            <a:srgbClr val="005F71"/>
          </a:solidFill>
        </p:spPr>
        <p:txBody>
          <a:bodyPr wrap="square" lIns="0" tIns="0" rIns="0" bIns="0" rtlCol="0"/>
          <a:lstStyle/>
          <a:p>
            <a:endParaRPr sz="900"/>
          </a:p>
        </p:txBody>
      </p:sp>
      <p:pic>
        <p:nvPicPr>
          <p:cNvPr id="6" name="SDS Logo reverse">
            <a:extLst>
              <a:ext uri="{FF2B5EF4-FFF2-40B4-BE49-F238E27FC236}">
                <a16:creationId xmlns:a16="http://schemas.microsoft.com/office/drawing/2014/main" id="{F1F84363-CFD3-394A-763A-21062FB2FED3}"/>
              </a:ext>
            </a:extLst>
          </p:cNvPr>
          <p:cNvPicPr>
            <a:picLocks noGrp="1" noRot="1" noMove="1" noResize="1" noEditPoints="1" noAdjustHandles="1" noChangeArrowheads="1" noChangeShapeType="1" noCrop="1"/>
          </p:cNvPicPr>
          <p:nvPr userDrawn="1"/>
        </p:nvPicPr>
        <p:blipFill>
          <a:blip r:embed="rId2" cstate="print"/>
          <a:stretch>
            <a:fillRect/>
          </a:stretch>
        </p:blipFill>
        <p:spPr>
          <a:xfrm>
            <a:off x="719184" y="719139"/>
            <a:ext cx="1781150" cy="1150386"/>
          </a:xfrm>
          <a:prstGeom prst="rect">
            <a:avLst/>
          </a:prstGeom>
        </p:spPr>
      </p:pic>
      <p:sp>
        <p:nvSpPr>
          <p:cNvPr id="7" name="Presenter / Month / Year">
            <a:extLst>
              <a:ext uri="{FF2B5EF4-FFF2-40B4-BE49-F238E27FC236}">
                <a16:creationId xmlns:a16="http://schemas.microsoft.com/office/drawing/2014/main" id="{B16CF660-D4D1-0EDE-5D7C-4A4FF262DDF4}"/>
              </a:ext>
            </a:extLst>
          </p:cNvPr>
          <p:cNvSpPr>
            <a:spLocks noGrp="1"/>
          </p:cNvSpPr>
          <p:nvPr>
            <p:ph type="body" sz="quarter" idx="14" hasCustomPrompt="1"/>
          </p:nvPr>
        </p:nvSpPr>
        <p:spPr>
          <a:xfrm>
            <a:off x="719184" y="5459415"/>
            <a:ext cx="10752044" cy="1195388"/>
          </a:xfrm>
        </p:spPr>
        <p:txBody>
          <a:bodyPr>
            <a:normAutofit/>
          </a:bodyPr>
          <a:lstStyle>
            <a:lvl1pPr marL="0" indent="0">
              <a:buFontTx/>
              <a:buNone/>
              <a:defRPr sz="2000">
                <a:solidFill>
                  <a:schemeClr val="bg1"/>
                </a:solidFill>
              </a:defRPr>
            </a:lvl1pPr>
          </a:lstStyle>
          <a:p>
            <a:pPr lvl="0"/>
            <a:r>
              <a:rPr lang="en-GB"/>
              <a:t>[Presenter]</a:t>
            </a:r>
          </a:p>
          <a:p>
            <a:pPr lvl="0"/>
            <a:r>
              <a:rPr lang="en-GB"/>
              <a:t>[Month/Year]</a:t>
            </a:r>
          </a:p>
        </p:txBody>
      </p:sp>
      <p:sp>
        <p:nvSpPr>
          <p:cNvPr id="8" name="Your subtitle">
            <a:extLst>
              <a:ext uri="{FF2B5EF4-FFF2-40B4-BE49-F238E27FC236}">
                <a16:creationId xmlns:a16="http://schemas.microsoft.com/office/drawing/2014/main" id="{81F1C3A2-E82A-44C4-6AA4-B7CBA48E7722}"/>
              </a:ext>
            </a:extLst>
          </p:cNvPr>
          <p:cNvSpPr>
            <a:spLocks noGrp="1"/>
          </p:cNvSpPr>
          <p:nvPr>
            <p:ph type="body" sz="quarter" idx="13" hasCustomPrompt="1"/>
          </p:nvPr>
        </p:nvSpPr>
        <p:spPr>
          <a:xfrm>
            <a:off x="719184" y="4035288"/>
            <a:ext cx="10752044" cy="750955"/>
          </a:xfrm>
        </p:spPr>
        <p:txBody>
          <a:bodyPr>
            <a:normAutofit/>
          </a:bodyPr>
          <a:lstStyle>
            <a:lvl1pPr marL="0" indent="0">
              <a:buFontTx/>
              <a:buNone/>
              <a:defRPr sz="2700">
                <a:solidFill>
                  <a:schemeClr val="bg1"/>
                </a:solidFill>
              </a:defRPr>
            </a:lvl1pPr>
            <a:lvl2pPr marL="457177" indent="0">
              <a:buFontTx/>
              <a:buNone/>
              <a:defRPr/>
            </a:lvl2pPr>
            <a:lvl3pPr marL="914355" indent="0">
              <a:buFontTx/>
              <a:buNone/>
              <a:defRPr/>
            </a:lvl3pPr>
            <a:lvl4pPr marL="1371532" indent="0">
              <a:buFontTx/>
              <a:buNone/>
              <a:defRPr/>
            </a:lvl4pPr>
            <a:lvl5pPr marL="1828709" indent="0">
              <a:buFontTx/>
              <a:buNone/>
              <a:defRPr/>
            </a:lvl5pPr>
          </a:lstStyle>
          <a:p>
            <a:pPr lvl="0"/>
            <a:r>
              <a:rPr lang="en-US"/>
              <a:t>[Subtitle]</a:t>
            </a:r>
            <a:endParaRPr lang="en-GB"/>
          </a:p>
        </p:txBody>
      </p:sp>
      <p:sp>
        <p:nvSpPr>
          <p:cNvPr id="9" name="Your title">
            <a:extLst>
              <a:ext uri="{FF2B5EF4-FFF2-40B4-BE49-F238E27FC236}">
                <a16:creationId xmlns:a16="http://schemas.microsoft.com/office/drawing/2014/main" id="{2076772D-97C8-0851-5850-5E9A3A4732B5}"/>
              </a:ext>
            </a:extLst>
          </p:cNvPr>
          <p:cNvSpPr>
            <a:spLocks noGrp="1"/>
          </p:cNvSpPr>
          <p:nvPr>
            <p:ph type="title" hasCustomPrompt="1"/>
          </p:nvPr>
        </p:nvSpPr>
        <p:spPr>
          <a:xfrm>
            <a:off x="719184" y="2586832"/>
            <a:ext cx="10752044" cy="1325563"/>
          </a:xfrm>
        </p:spPr>
        <p:txBody>
          <a:bodyPr/>
          <a:lstStyle>
            <a:lvl1pPr>
              <a:defRPr>
                <a:solidFill>
                  <a:schemeClr val="bg1"/>
                </a:solidFill>
              </a:defRPr>
            </a:lvl1pPr>
          </a:lstStyle>
          <a:p>
            <a:r>
              <a:rPr lang="en-US"/>
              <a:t>[Title]</a:t>
            </a:r>
            <a:endParaRPr lang="en-GB"/>
          </a:p>
        </p:txBody>
      </p:sp>
    </p:spTree>
    <p:extLst>
      <p:ext uri="{BB962C8B-B14F-4D97-AF65-F5344CB8AC3E}">
        <p14:creationId xmlns:p14="http://schemas.microsoft.com/office/powerpoint/2010/main" val="3082357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ver Slide 04_Full Cover Image">
    <p:spTree>
      <p:nvGrpSpPr>
        <p:cNvPr id="1" name=""/>
        <p:cNvGrpSpPr/>
        <p:nvPr/>
      </p:nvGrpSpPr>
      <p:grpSpPr>
        <a:xfrm>
          <a:off x="0" y="0"/>
          <a:ext cx="0" cy="0"/>
          <a:chOff x="0" y="0"/>
          <a:chExt cx="0" cy="0"/>
        </a:xfrm>
      </p:grpSpPr>
      <p:sp>
        <p:nvSpPr>
          <p:cNvPr id="14" name="White rectangle">
            <a:extLst>
              <a:ext uri="{FF2B5EF4-FFF2-40B4-BE49-F238E27FC236}">
                <a16:creationId xmlns:a16="http://schemas.microsoft.com/office/drawing/2014/main" id="{735A35B5-A66B-BBE1-CE14-9B8ADEC4C3ED}"/>
              </a:ext>
            </a:extLst>
          </p:cNvPr>
          <p:cNvSpPr>
            <a:spLocks noGrp="1" noRot="1" noMove="1" noResize="1" noEditPoints="1" noAdjustHandles="1" noChangeArrowheads="1" noChangeShapeType="1"/>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6" name="Picture Placeholder 5">
            <a:extLst>
              <a:ext uri="{FF2B5EF4-FFF2-40B4-BE49-F238E27FC236}">
                <a16:creationId xmlns:a16="http://schemas.microsoft.com/office/drawing/2014/main" id="{6875918E-E916-69C0-DA30-35A1A04BDDA2}"/>
              </a:ext>
            </a:extLst>
          </p:cNvPr>
          <p:cNvSpPr>
            <a:spLocks noGrp="1"/>
          </p:cNvSpPr>
          <p:nvPr>
            <p:ph type="pic" sz="quarter" idx="10"/>
          </p:nvPr>
        </p:nvSpPr>
        <p:spPr>
          <a:xfrm>
            <a:off x="1" y="0"/>
            <a:ext cx="12192000" cy="6858000"/>
          </a:xfrm>
          <a:ln>
            <a:noFill/>
          </a:ln>
        </p:spPr>
        <p:txBody>
          <a:bodyPr/>
          <a:lstStyle/>
          <a:p>
            <a:endParaRPr lang="en-GB"/>
          </a:p>
        </p:txBody>
      </p:sp>
      <p:sp>
        <p:nvSpPr>
          <p:cNvPr id="7" name="Teal banner">
            <a:extLst>
              <a:ext uri="{FF2B5EF4-FFF2-40B4-BE49-F238E27FC236}">
                <a16:creationId xmlns:a16="http://schemas.microsoft.com/office/drawing/2014/main" id="{148E5EFF-ADA5-4FB7-8580-82CA10E58D27}"/>
              </a:ext>
            </a:extLst>
          </p:cNvPr>
          <p:cNvSpPr/>
          <p:nvPr userDrawn="1"/>
        </p:nvSpPr>
        <p:spPr>
          <a:xfrm>
            <a:off x="718393" y="4589464"/>
            <a:ext cx="10752791" cy="2035105"/>
          </a:xfrm>
          <a:custGeom>
            <a:avLst/>
            <a:gdLst/>
            <a:ahLst/>
            <a:cxnLst/>
            <a:rect l="l" t="t" r="r" b="b"/>
            <a:pathLst>
              <a:path w="11734800" h="6400800">
                <a:moveTo>
                  <a:pt x="11734495" y="0"/>
                </a:moveTo>
                <a:lnTo>
                  <a:pt x="0" y="0"/>
                </a:lnTo>
                <a:lnTo>
                  <a:pt x="0" y="6400800"/>
                </a:lnTo>
                <a:lnTo>
                  <a:pt x="11734495" y="6400800"/>
                </a:lnTo>
                <a:lnTo>
                  <a:pt x="11734495" y="0"/>
                </a:lnTo>
                <a:close/>
              </a:path>
            </a:pathLst>
          </a:custGeom>
          <a:solidFill>
            <a:srgbClr val="005F71"/>
          </a:solidFill>
        </p:spPr>
        <p:txBody>
          <a:bodyPr wrap="square" lIns="0" tIns="0" rIns="0" bIns="0" rtlCol="0"/>
          <a:lstStyle/>
          <a:p>
            <a:endParaRPr sz="900"/>
          </a:p>
        </p:txBody>
      </p:sp>
      <p:sp>
        <p:nvSpPr>
          <p:cNvPr id="12" name="Your subtitle">
            <a:extLst>
              <a:ext uri="{FF2B5EF4-FFF2-40B4-BE49-F238E27FC236}">
                <a16:creationId xmlns:a16="http://schemas.microsoft.com/office/drawing/2014/main" id="{AB8DAC87-DCE9-006C-547D-FC875235798B}"/>
              </a:ext>
            </a:extLst>
          </p:cNvPr>
          <p:cNvSpPr>
            <a:spLocks noGrp="1"/>
          </p:cNvSpPr>
          <p:nvPr>
            <p:ph type="body" sz="quarter" idx="13" hasCustomPrompt="1"/>
          </p:nvPr>
        </p:nvSpPr>
        <p:spPr>
          <a:xfrm>
            <a:off x="900183" y="5837895"/>
            <a:ext cx="10752044" cy="750955"/>
          </a:xfrm>
        </p:spPr>
        <p:txBody>
          <a:bodyPr>
            <a:normAutofit/>
          </a:bodyPr>
          <a:lstStyle>
            <a:lvl1pPr marL="0" indent="0">
              <a:buFontTx/>
              <a:buNone/>
              <a:defRPr sz="2700">
                <a:solidFill>
                  <a:schemeClr val="bg1"/>
                </a:solidFill>
              </a:defRPr>
            </a:lvl1pPr>
            <a:lvl2pPr marL="457177" indent="0">
              <a:buFontTx/>
              <a:buNone/>
              <a:defRPr/>
            </a:lvl2pPr>
            <a:lvl3pPr marL="914355" indent="0">
              <a:buFontTx/>
              <a:buNone/>
              <a:defRPr/>
            </a:lvl3pPr>
            <a:lvl4pPr marL="1371532" indent="0">
              <a:buFontTx/>
              <a:buNone/>
              <a:defRPr/>
            </a:lvl4pPr>
            <a:lvl5pPr marL="1828709" indent="0">
              <a:buFontTx/>
              <a:buNone/>
              <a:defRPr/>
            </a:lvl5pPr>
          </a:lstStyle>
          <a:p>
            <a:pPr lvl="0"/>
            <a:r>
              <a:rPr lang="en-US"/>
              <a:t>[Subtitle]</a:t>
            </a:r>
            <a:endParaRPr lang="en-GB"/>
          </a:p>
        </p:txBody>
      </p:sp>
      <p:sp>
        <p:nvSpPr>
          <p:cNvPr id="13" name="Your title">
            <a:extLst>
              <a:ext uri="{FF2B5EF4-FFF2-40B4-BE49-F238E27FC236}">
                <a16:creationId xmlns:a16="http://schemas.microsoft.com/office/drawing/2014/main" id="{FA861BD8-845D-2338-8A43-2EE6EBE5665C}"/>
              </a:ext>
            </a:extLst>
          </p:cNvPr>
          <p:cNvSpPr>
            <a:spLocks noGrp="1"/>
          </p:cNvSpPr>
          <p:nvPr>
            <p:ph type="title" hasCustomPrompt="1"/>
          </p:nvPr>
        </p:nvSpPr>
        <p:spPr>
          <a:xfrm>
            <a:off x="900183" y="4875213"/>
            <a:ext cx="10752044" cy="869950"/>
          </a:xfrm>
        </p:spPr>
        <p:txBody>
          <a:bodyPr/>
          <a:lstStyle>
            <a:lvl1pPr>
              <a:defRPr>
                <a:solidFill>
                  <a:schemeClr val="bg1"/>
                </a:solidFill>
              </a:defRPr>
            </a:lvl1pPr>
          </a:lstStyle>
          <a:p>
            <a:r>
              <a:rPr lang="en-US"/>
              <a:t>[Title]</a:t>
            </a:r>
            <a:endParaRPr lang="en-GB"/>
          </a:p>
        </p:txBody>
      </p:sp>
      <p:pic>
        <p:nvPicPr>
          <p:cNvPr id="16" name="SDS logo" descr="A picture containing text&#10;&#10;Description automatically generated">
            <a:extLst>
              <a:ext uri="{FF2B5EF4-FFF2-40B4-BE49-F238E27FC236}">
                <a16:creationId xmlns:a16="http://schemas.microsoft.com/office/drawing/2014/main" id="{32D22669-C648-C778-45D2-BFEE2F199076}"/>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718391" y="728704"/>
            <a:ext cx="1812488" cy="1170626"/>
          </a:xfrm>
          <a:prstGeom prst="rect">
            <a:avLst/>
          </a:prstGeom>
        </p:spPr>
      </p:pic>
    </p:spTree>
    <p:extLst>
      <p:ext uri="{BB962C8B-B14F-4D97-AF65-F5344CB8AC3E}">
        <p14:creationId xmlns:p14="http://schemas.microsoft.com/office/powerpoint/2010/main" val="592881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4D79-B3E1-EA72-6D17-43405DA68D8D}"/>
              </a:ext>
            </a:extLst>
          </p:cNvPr>
          <p:cNvSpPr>
            <a:spLocks noGrp="1"/>
          </p:cNvSpPr>
          <p:nvPr>
            <p:ph type="title" hasCustomPrompt="1"/>
          </p:nvPr>
        </p:nvSpPr>
        <p:spPr>
          <a:xfrm>
            <a:off x="719231" y="719140"/>
            <a:ext cx="10751950" cy="677863"/>
          </a:xfrm>
        </p:spPr>
        <p:txBody>
          <a:bodyPr anchor="t"/>
          <a:lstStyle>
            <a:lvl1pPr>
              <a:defRPr>
                <a:solidFill>
                  <a:schemeClr val="accent1"/>
                </a:solidFill>
              </a:defRPr>
            </a:lvl1pPr>
          </a:lstStyle>
          <a:p>
            <a:r>
              <a:rPr lang="en-US"/>
              <a:t>[Title]</a:t>
            </a:r>
            <a:endParaRPr lang="en-GB"/>
          </a:p>
        </p:txBody>
      </p:sp>
      <p:sp>
        <p:nvSpPr>
          <p:cNvPr id="3" name="Date Placeholder 2">
            <a:extLst>
              <a:ext uri="{FF2B5EF4-FFF2-40B4-BE49-F238E27FC236}">
                <a16:creationId xmlns:a16="http://schemas.microsoft.com/office/drawing/2014/main" id="{30EED209-67DA-DC8C-3790-58293C677C0F}"/>
              </a:ext>
            </a:extLst>
          </p:cNvPr>
          <p:cNvSpPr>
            <a:spLocks noGrp="1"/>
          </p:cNvSpPr>
          <p:nvPr>
            <p:ph type="dt" sz="half" idx="10"/>
          </p:nvPr>
        </p:nvSpPr>
        <p:spPr>
          <a:xfrm>
            <a:off x="719231" y="6356352"/>
            <a:ext cx="2743200" cy="365125"/>
          </a:xfrm>
        </p:spPr>
        <p:txBody>
          <a:bodyPr/>
          <a:lstStyle/>
          <a:p>
            <a:r>
              <a:rPr lang="en-US"/>
              <a:t>Skills Development Scotland</a:t>
            </a:r>
          </a:p>
        </p:txBody>
      </p:sp>
      <p:sp>
        <p:nvSpPr>
          <p:cNvPr id="4" name="Footer Placeholder 3">
            <a:extLst>
              <a:ext uri="{FF2B5EF4-FFF2-40B4-BE49-F238E27FC236}">
                <a16:creationId xmlns:a16="http://schemas.microsoft.com/office/drawing/2014/main" id="{F847B001-5076-E619-C4D8-B7D70BEF59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325305-2899-1C0F-D41F-DF308A984C01}"/>
              </a:ext>
            </a:extLst>
          </p:cNvPr>
          <p:cNvSpPr>
            <a:spLocks noGrp="1"/>
          </p:cNvSpPr>
          <p:nvPr>
            <p:ph type="sldNum" sz="quarter" idx="12"/>
          </p:nvPr>
        </p:nvSpPr>
        <p:spPr>
          <a:xfrm>
            <a:off x="8727981" y="6356352"/>
            <a:ext cx="2743200" cy="365125"/>
          </a:xfrm>
        </p:spPr>
        <p:txBody>
          <a:bodyPr/>
          <a:lstStyle/>
          <a:p>
            <a:fld id="{36ECA9F8-30CB-5A4F-9E23-C367792DA992}" type="slidenum">
              <a:rPr lang="en-US" smtClean="0"/>
              <a:t>‹#›</a:t>
            </a:fld>
            <a:endParaRPr lang="en-US"/>
          </a:p>
        </p:txBody>
      </p:sp>
      <p:sp>
        <p:nvSpPr>
          <p:cNvPr id="9" name="Text Placeholder 8">
            <a:extLst>
              <a:ext uri="{FF2B5EF4-FFF2-40B4-BE49-F238E27FC236}">
                <a16:creationId xmlns:a16="http://schemas.microsoft.com/office/drawing/2014/main" id="{9ADC19C9-8B5D-D30B-7F6D-7696E1402D64}"/>
              </a:ext>
            </a:extLst>
          </p:cNvPr>
          <p:cNvSpPr>
            <a:spLocks noGrp="1"/>
          </p:cNvSpPr>
          <p:nvPr>
            <p:ph type="body" sz="quarter" idx="13"/>
          </p:nvPr>
        </p:nvSpPr>
        <p:spPr>
          <a:xfrm>
            <a:off x="719233" y="2073275"/>
            <a:ext cx="5150705" cy="4064000"/>
          </a:xfrm>
        </p:spPr>
        <p:txBody>
          <a:bodyPr/>
          <a:lstStyle>
            <a:lvl1pPr marL="228566" indent="-228566">
              <a:buClr>
                <a:schemeClr val="accent1"/>
              </a:buClr>
              <a:buFont typeface="Wingdings" panose="05000000000000000000" pitchFamily="2" charset="2"/>
              <a:buChar char="§"/>
              <a:defRPr/>
            </a:lvl1pPr>
            <a:lvl2pPr marL="685697" indent="-228566">
              <a:buClr>
                <a:schemeClr val="accent1"/>
              </a:buClr>
              <a:buFont typeface="Wingdings" panose="05000000000000000000" pitchFamily="2" charset="2"/>
              <a:buChar char="§"/>
              <a:defRPr/>
            </a:lvl2pPr>
            <a:lvl3pPr marL="1142829" indent="-228566">
              <a:buClr>
                <a:schemeClr val="accent1"/>
              </a:buClr>
              <a:buFont typeface="Wingdings" panose="05000000000000000000" pitchFamily="2" charset="2"/>
              <a:buChar char="§"/>
              <a:defRPr/>
            </a:lvl3pPr>
            <a:lvl4pPr marL="1599960" indent="-228566">
              <a:buClr>
                <a:schemeClr val="accent1"/>
              </a:buClr>
              <a:buFont typeface="Wingdings" panose="05000000000000000000" pitchFamily="2" charset="2"/>
              <a:buChar char="§"/>
              <a:defRPr/>
            </a:lvl4pPr>
            <a:lvl5pPr marL="2057092" indent="-228566">
              <a:buClr>
                <a:schemeClr val="accent1"/>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B2F19116-4392-6695-4094-BF6C6F864937}"/>
              </a:ext>
            </a:extLst>
          </p:cNvPr>
          <p:cNvSpPr>
            <a:spLocks noGrp="1"/>
          </p:cNvSpPr>
          <p:nvPr>
            <p:ph type="body" sz="quarter" idx="14" hasCustomPrompt="1"/>
          </p:nvPr>
        </p:nvSpPr>
        <p:spPr>
          <a:xfrm>
            <a:off x="719231" y="1397000"/>
            <a:ext cx="10751950" cy="506228"/>
          </a:xfrm>
        </p:spPr>
        <p:txBody>
          <a:bodyPr/>
          <a:lstStyle>
            <a:lvl1pPr marL="0" indent="0">
              <a:buClr>
                <a:schemeClr val="accent1"/>
              </a:buClr>
              <a:buFontTx/>
              <a:buNone/>
              <a:defRPr/>
            </a:lvl1pPr>
            <a:lvl2pPr marL="685697" indent="-228566">
              <a:buClr>
                <a:schemeClr val="accent1"/>
              </a:buClr>
              <a:buFont typeface="Wingdings" panose="05000000000000000000" pitchFamily="2" charset="2"/>
              <a:buChar char="§"/>
              <a:defRPr/>
            </a:lvl2pPr>
            <a:lvl3pPr marL="1142829" indent="-228566">
              <a:buClr>
                <a:schemeClr val="accent1"/>
              </a:buClr>
              <a:buFont typeface="Wingdings" panose="05000000000000000000" pitchFamily="2" charset="2"/>
              <a:buChar char="§"/>
              <a:defRPr/>
            </a:lvl3pPr>
            <a:lvl4pPr marL="1599960" indent="-228566">
              <a:buClr>
                <a:schemeClr val="accent1"/>
              </a:buClr>
              <a:buFont typeface="Wingdings" panose="05000000000000000000" pitchFamily="2" charset="2"/>
              <a:buChar char="§"/>
              <a:defRPr/>
            </a:lvl4pPr>
            <a:lvl5pPr marL="2057092" indent="-228566">
              <a:buClr>
                <a:schemeClr val="accent1"/>
              </a:buClr>
              <a:buFont typeface="Wingdings" panose="05000000000000000000" pitchFamily="2" charset="2"/>
              <a:buChar char="§"/>
              <a:defRPr/>
            </a:lvl5pPr>
          </a:lstStyle>
          <a:p>
            <a:pPr lvl="0"/>
            <a:r>
              <a:rPr lang="en-US"/>
              <a:t>[Optional slide subtitle]</a:t>
            </a:r>
            <a:endParaRPr lang="en-GB"/>
          </a:p>
        </p:txBody>
      </p:sp>
      <p:sp>
        <p:nvSpPr>
          <p:cNvPr id="14" name="Text Placeholder 8">
            <a:extLst>
              <a:ext uri="{FF2B5EF4-FFF2-40B4-BE49-F238E27FC236}">
                <a16:creationId xmlns:a16="http://schemas.microsoft.com/office/drawing/2014/main" id="{8408578C-C8A3-B48C-C772-681AE10D506E}"/>
              </a:ext>
            </a:extLst>
          </p:cNvPr>
          <p:cNvSpPr>
            <a:spLocks noGrp="1"/>
          </p:cNvSpPr>
          <p:nvPr>
            <p:ph type="body" sz="quarter" idx="15"/>
          </p:nvPr>
        </p:nvSpPr>
        <p:spPr>
          <a:xfrm>
            <a:off x="6322066" y="2073275"/>
            <a:ext cx="5150705" cy="4064000"/>
          </a:xfrm>
        </p:spPr>
        <p:txBody>
          <a:bodyPr/>
          <a:lstStyle>
            <a:lvl1pPr marL="228566" indent="-228566">
              <a:buClr>
                <a:schemeClr val="accent1"/>
              </a:buClr>
              <a:buFont typeface="Wingdings" panose="05000000000000000000" pitchFamily="2" charset="2"/>
              <a:buChar char="§"/>
              <a:defRPr/>
            </a:lvl1pPr>
            <a:lvl2pPr marL="685697" indent="-228566">
              <a:buClr>
                <a:schemeClr val="accent1"/>
              </a:buClr>
              <a:buFont typeface="Wingdings" panose="05000000000000000000" pitchFamily="2" charset="2"/>
              <a:buChar char="§"/>
              <a:defRPr/>
            </a:lvl2pPr>
            <a:lvl3pPr marL="1142829" indent="-228566">
              <a:buClr>
                <a:schemeClr val="accent1"/>
              </a:buClr>
              <a:buFont typeface="Wingdings" panose="05000000000000000000" pitchFamily="2" charset="2"/>
              <a:buChar char="§"/>
              <a:defRPr/>
            </a:lvl3pPr>
            <a:lvl4pPr marL="1599960" indent="-228566">
              <a:buClr>
                <a:schemeClr val="accent1"/>
              </a:buClr>
              <a:buFont typeface="Wingdings" panose="05000000000000000000" pitchFamily="2" charset="2"/>
              <a:buChar char="§"/>
              <a:defRPr/>
            </a:lvl4pPr>
            <a:lvl5pPr marL="2057092" indent="-228566">
              <a:buClr>
                <a:schemeClr val="accent1"/>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58030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Header 02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832540-90CF-584B-0445-97DFE1C6905D}"/>
              </a:ext>
            </a:extLst>
          </p:cNvPr>
          <p:cNvSpPr/>
          <p:nvPr/>
        </p:nvSpPr>
        <p:spPr>
          <a:xfrm>
            <a:off x="1" y="2"/>
            <a:ext cx="12204683" cy="1095154"/>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a:extLst>
              <a:ext uri="{FF2B5EF4-FFF2-40B4-BE49-F238E27FC236}">
                <a16:creationId xmlns:a16="http://schemas.microsoft.com/office/drawing/2014/main" id="{C2166E59-8D42-3268-2F6D-60F08DF14F2C}"/>
              </a:ext>
            </a:extLst>
          </p:cNvPr>
          <p:cNvSpPr>
            <a:spLocks noGrp="1"/>
          </p:cNvSpPr>
          <p:nvPr userDrawn="1">
            <p:ph type="title" hasCustomPrompt="1"/>
          </p:nvPr>
        </p:nvSpPr>
        <p:spPr>
          <a:xfrm>
            <a:off x="719231" y="277906"/>
            <a:ext cx="10751950" cy="817249"/>
          </a:xfrm>
        </p:spPr>
        <p:txBody>
          <a:bodyPr/>
          <a:lstStyle>
            <a:lvl1pPr>
              <a:defRPr>
                <a:solidFill>
                  <a:schemeClr val="bg1"/>
                </a:solidFill>
              </a:defRPr>
            </a:lvl1pPr>
          </a:lstStyle>
          <a:p>
            <a:r>
              <a:rPr lang="en-US"/>
              <a:t>[Title]</a:t>
            </a:r>
            <a:endParaRPr lang="en-GB"/>
          </a:p>
        </p:txBody>
      </p:sp>
      <p:sp>
        <p:nvSpPr>
          <p:cNvPr id="3" name="Text Placeholder 8">
            <a:extLst>
              <a:ext uri="{FF2B5EF4-FFF2-40B4-BE49-F238E27FC236}">
                <a16:creationId xmlns:a16="http://schemas.microsoft.com/office/drawing/2014/main" id="{848C1781-D1CE-EC1D-13B4-8CD8A2C102EB}"/>
              </a:ext>
            </a:extLst>
          </p:cNvPr>
          <p:cNvSpPr>
            <a:spLocks noGrp="1"/>
          </p:cNvSpPr>
          <p:nvPr>
            <p:ph type="body" sz="quarter" idx="13" hasCustomPrompt="1"/>
          </p:nvPr>
        </p:nvSpPr>
        <p:spPr>
          <a:xfrm>
            <a:off x="719231" y="1397000"/>
            <a:ext cx="10751950" cy="506228"/>
          </a:xfrm>
        </p:spPr>
        <p:txBody>
          <a:bodyPr/>
          <a:lstStyle>
            <a:lvl1pPr marL="0" indent="0">
              <a:buClr>
                <a:schemeClr val="accent1"/>
              </a:buClr>
              <a:buFontTx/>
              <a:buNone/>
              <a:defRPr/>
            </a:lvl1pPr>
            <a:lvl2pPr marL="685697" indent="-228566">
              <a:buClr>
                <a:schemeClr val="accent1"/>
              </a:buClr>
              <a:buFont typeface="Wingdings" panose="05000000000000000000" pitchFamily="2" charset="2"/>
              <a:buChar char="§"/>
              <a:defRPr/>
            </a:lvl2pPr>
            <a:lvl3pPr marL="1142829" indent="-228566">
              <a:buClr>
                <a:schemeClr val="accent1"/>
              </a:buClr>
              <a:buFont typeface="Wingdings" panose="05000000000000000000" pitchFamily="2" charset="2"/>
              <a:buChar char="§"/>
              <a:defRPr/>
            </a:lvl3pPr>
            <a:lvl4pPr marL="1599960" indent="-228566">
              <a:buClr>
                <a:schemeClr val="accent1"/>
              </a:buClr>
              <a:buFont typeface="Wingdings" panose="05000000000000000000" pitchFamily="2" charset="2"/>
              <a:buChar char="§"/>
              <a:defRPr/>
            </a:lvl4pPr>
            <a:lvl5pPr marL="2057092" indent="-228566">
              <a:buClr>
                <a:schemeClr val="accent1"/>
              </a:buClr>
              <a:buFont typeface="Wingdings" panose="05000000000000000000" pitchFamily="2" charset="2"/>
              <a:buChar char="§"/>
              <a:defRPr/>
            </a:lvl5pPr>
          </a:lstStyle>
          <a:p>
            <a:pPr lvl="0"/>
            <a:r>
              <a:rPr lang="en-US"/>
              <a:t>[Optional slide subtitle]</a:t>
            </a:r>
            <a:endParaRPr lang="en-GB"/>
          </a:p>
        </p:txBody>
      </p:sp>
    </p:spTree>
    <p:extLst>
      <p:ext uri="{BB962C8B-B14F-4D97-AF65-F5344CB8AC3E}">
        <p14:creationId xmlns:p14="http://schemas.microsoft.com/office/powerpoint/2010/main" val="3727288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Hea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832540-90CF-584B-0445-97DFE1C6905D}"/>
              </a:ext>
            </a:extLst>
          </p:cNvPr>
          <p:cNvSpPr/>
          <p:nvPr/>
        </p:nvSpPr>
        <p:spPr>
          <a:xfrm>
            <a:off x="0" y="2673821"/>
            <a:ext cx="12204683" cy="4194814"/>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7">
            <a:extLst>
              <a:ext uri="{FF2B5EF4-FFF2-40B4-BE49-F238E27FC236}">
                <a16:creationId xmlns:a16="http://schemas.microsoft.com/office/drawing/2014/main" id="{09FF4324-ACF2-2EE2-0B69-2A3C900301E1}"/>
              </a:ext>
            </a:extLst>
          </p:cNvPr>
          <p:cNvSpPr/>
          <p:nvPr/>
        </p:nvSpPr>
        <p:spPr>
          <a:xfrm>
            <a:off x="0" y="356796"/>
            <a:ext cx="12204683" cy="23170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a:extLst>
              <a:ext uri="{FF2B5EF4-FFF2-40B4-BE49-F238E27FC236}">
                <a16:creationId xmlns:a16="http://schemas.microsoft.com/office/drawing/2014/main" id="{C2166E59-8D42-3268-2F6D-60F08DF14F2C}"/>
              </a:ext>
            </a:extLst>
          </p:cNvPr>
          <p:cNvSpPr>
            <a:spLocks noGrp="1"/>
          </p:cNvSpPr>
          <p:nvPr userDrawn="1">
            <p:ph type="title" hasCustomPrompt="1"/>
          </p:nvPr>
        </p:nvSpPr>
        <p:spPr>
          <a:xfrm>
            <a:off x="719231" y="3289114"/>
            <a:ext cx="10751950" cy="1325563"/>
          </a:xfrm>
        </p:spPr>
        <p:txBody>
          <a:bodyPr/>
          <a:lstStyle>
            <a:lvl1pPr>
              <a:defRPr>
                <a:solidFill>
                  <a:schemeClr val="bg1"/>
                </a:solidFill>
              </a:defRPr>
            </a:lvl1pPr>
          </a:lstStyle>
          <a:p>
            <a:r>
              <a:rPr lang="en-US"/>
              <a:t>[Title]</a:t>
            </a:r>
            <a:endParaRPr lang="en-GB"/>
          </a:p>
        </p:txBody>
      </p:sp>
      <p:sp>
        <p:nvSpPr>
          <p:cNvPr id="13" name="Picture Placeholder 12">
            <a:extLst>
              <a:ext uri="{FF2B5EF4-FFF2-40B4-BE49-F238E27FC236}">
                <a16:creationId xmlns:a16="http://schemas.microsoft.com/office/drawing/2014/main" id="{A4EADE26-79F4-4296-4B9F-FA8CA69267F6}"/>
              </a:ext>
            </a:extLst>
          </p:cNvPr>
          <p:cNvSpPr>
            <a:spLocks noGrp="1"/>
          </p:cNvSpPr>
          <p:nvPr>
            <p:ph type="pic" sz="quarter" idx="10" hasCustomPrompt="1"/>
          </p:nvPr>
        </p:nvSpPr>
        <p:spPr>
          <a:xfrm>
            <a:off x="719232" y="826711"/>
            <a:ext cx="1367016" cy="1366421"/>
          </a:xfrm>
        </p:spPr>
        <p:txBody>
          <a:bodyPr>
            <a:normAutofit/>
          </a:bodyPr>
          <a:lstStyle>
            <a:lvl1pPr>
              <a:defRPr sz="2000"/>
            </a:lvl1pPr>
          </a:lstStyle>
          <a:p>
            <a:r>
              <a:rPr lang="en-GB"/>
              <a:t>Icon</a:t>
            </a:r>
          </a:p>
        </p:txBody>
      </p:sp>
    </p:spTree>
    <p:extLst>
      <p:ext uri="{BB962C8B-B14F-4D97-AF65-F5344CB8AC3E}">
        <p14:creationId xmlns:p14="http://schemas.microsoft.com/office/powerpoint/2010/main" val="550977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Blank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0EED209-67DA-DC8C-3790-58293C677C0F}"/>
              </a:ext>
            </a:extLst>
          </p:cNvPr>
          <p:cNvSpPr>
            <a:spLocks noGrp="1"/>
          </p:cNvSpPr>
          <p:nvPr>
            <p:ph type="dt" sz="half" idx="10"/>
          </p:nvPr>
        </p:nvSpPr>
        <p:spPr>
          <a:xfrm>
            <a:off x="719231" y="6356351"/>
            <a:ext cx="2743200" cy="365125"/>
          </a:xfrm>
        </p:spPr>
        <p:txBody>
          <a:bodyPr/>
          <a:lstStyle/>
          <a:p>
            <a:r>
              <a:rPr lang="en-US"/>
              <a:t>Skills Development Scotland</a:t>
            </a:r>
          </a:p>
        </p:txBody>
      </p:sp>
      <p:sp>
        <p:nvSpPr>
          <p:cNvPr id="4" name="Footer Placeholder 3">
            <a:extLst>
              <a:ext uri="{FF2B5EF4-FFF2-40B4-BE49-F238E27FC236}">
                <a16:creationId xmlns:a16="http://schemas.microsoft.com/office/drawing/2014/main" id="{F847B001-5076-E619-C4D8-B7D70BEF59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325305-2899-1C0F-D41F-DF308A984C01}"/>
              </a:ext>
            </a:extLst>
          </p:cNvPr>
          <p:cNvSpPr>
            <a:spLocks noGrp="1"/>
          </p:cNvSpPr>
          <p:nvPr>
            <p:ph type="sldNum" sz="quarter" idx="12"/>
          </p:nvPr>
        </p:nvSpPr>
        <p:spPr>
          <a:xfrm>
            <a:off x="8727981" y="6356351"/>
            <a:ext cx="2743200" cy="365125"/>
          </a:xfrm>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364475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435AA-4457-DE37-1D27-C08AC6557DF5}"/>
              </a:ext>
            </a:extLst>
          </p:cNvPr>
          <p:cNvSpPr>
            <a:spLocks noGrp="1"/>
          </p:cNvSpPr>
          <p:nvPr>
            <p:ph type="dt" sz="half" idx="10"/>
          </p:nvPr>
        </p:nvSpPr>
        <p:spPr/>
        <p:txBody>
          <a:bodyPr/>
          <a:lstStyle/>
          <a:p>
            <a:r>
              <a:rPr lang="en-US"/>
              <a:t>Skills Development Scotland</a:t>
            </a:r>
          </a:p>
        </p:txBody>
      </p:sp>
      <p:sp>
        <p:nvSpPr>
          <p:cNvPr id="3" name="Footer Placeholder 2">
            <a:extLst>
              <a:ext uri="{FF2B5EF4-FFF2-40B4-BE49-F238E27FC236}">
                <a16:creationId xmlns:a16="http://schemas.microsoft.com/office/drawing/2014/main" id="{F67D21BD-3E68-8610-28B5-14C076F7C0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C41A87-17A7-5FF0-6495-ED083AEB4679}"/>
              </a:ext>
            </a:extLst>
          </p:cNvPr>
          <p:cNvSpPr>
            <a:spLocks noGrp="1"/>
          </p:cNvSpPr>
          <p:nvPr>
            <p:ph type="sldNum" sz="quarter" idx="12"/>
          </p:nvPr>
        </p:nvSpPr>
        <p:spPr/>
        <p:txBody>
          <a:bodyPr/>
          <a:lstStyle/>
          <a:p>
            <a:fld id="{36ECA9F8-30CB-5A4F-9E23-C367792DA992}" type="slidenum">
              <a:rPr lang="en-US" smtClean="0"/>
              <a:t>‹#›</a:t>
            </a:fld>
            <a:endParaRPr lang="en-US"/>
          </a:p>
        </p:txBody>
      </p:sp>
      <p:sp>
        <p:nvSpPr>
          <p:cNvPr id="6" name="Title 1">
            <a:extLst>
              <a:ext uri="{FF2B5EF4-FFF2-40B4-BE49-F238E27FC236}">
                <a16:creationId xmlns:a16="http://schemas.microsoft.com/office/drawing/2014/main" id="{4FB25AF9-EA9C-A5CF-A71E-AE5195FEFF89}"/>
              </a:ext>
            </a:extLst>
          </p:cNvPr>
          <p:cNvSpPr>
            <a:spLocks noGrp="1"/>
          </p:cNvSpPr>
          <p:nvPr>
            <p:ph type="title" hasCustomPrompt="1"/>
          </p:nvPr>
        </p:nvSpPr>
        <p:spPr>
          <a:xfrm>
            <a:off x="719231" y="719140"/>
            <a:ext cx="10751950" cy="677863"/>
          </a:xfrm>
        </p:spPr>
        <p:txBody>
          <a:bodyPr anchor="t"/>
          <a:lstStyle>
            <a:lvl1pPr>
              <a:defRPr>
                <a:solidFill>
                  <a:schemeClr val="accent1"/>
                </a:solidFill>
              </a:defRPr>
            </a:lvl1pPr>
          </a:lstStyle>
          <a:p>
            <a:r>
              <a:rPr lang="en-US"/>
              <a:t>[Title]</a:t>
            </a:r>
            <a:endParaRPr lang="en-GB"/>
          </a:p>
        </p:txBody>
      </p:sp>
      <p:sp>
        <p:nvSpPr>
          <p:cNvPr id="9" name="Text Placeholder 8">
            <a:extLst>
              <a:ext uri="{FF2B5EF4-FFF2-40B4-BE49-F238E27FC236}">
                <a16:creationId xmlns:a16="http://schemas.microsoft.com/office/drawing/2014/main" id="{C59BE432-C922-999D-444D-A15C6E74CA68}"/>
              </a:ext>
            </a:extLst>
          </p:cNvPr>
          <p:cNvSpPr>
            <a:spLocks noGrp="1"/>
          </p:cNvSpPr>
          <p:nvPr>
            <p:ph type="body" sz="quarter" idx="14" hasCustomPrompt="1"/>
          </p:nvPr>
        </p:nvSpPr>
        <p:spPr>
          <a:xfrm>
            <a:off x="719231" y="1397000"/>
            <a:ext cx="10751950" cy="506228"/>
          </a:xfrm>
        </p:spPr>
        <p:txBody>
          <a:bodyPr/>
          <a:lstStyle>
            <a:lvl1pPr marL="0" indent="0">
              <a:buClr>
                <a:schemeClr val="accent1"/>
              </a:buClr>
              <a:buFontTx/>
              <a:buNone/>
              <a:defRPr/>
            </a:lvl1pPr>
            <a:lvl2pPr marL="685697" indent="-228566">
              <a:buClr>
                <a:schemeClr val="accent1"/>
              </a:buClr>
              <a:buFont typeface="Wingdings" panose="05000000000000000000" pitchFamily="2" charset="2"/>
              <a:buChar char="§"/>
              <a:defRPr/>
            </a:lvl2pPr>
            <a:lvl3pPr marL="1142829" indent="-228566">
              <a:buClr>
                <a:schemeClr val="accent1"/>
              </a:buClr>
              <a:buFont typeface="Wingdings" panose="05000000000000000000" pitchFamily="2" charset="2"/>
              <a:buChar char="§"/>
              <a:defRPr/>
            </a:lvl3pPr>
            <a:lvl4pPr marL="1599960" indent="-228566">
              <a:buClr>
                <a:schemeClr val="accent1"/>
              </a:buClr>
              <a:buFont typeface="Wingdings" panose="05000000000000000000" pitchFamily="2" charset="2"/>
              <a:buChar char="§"/>
              <a:defRPr/>
            </a:lvl4pPr>
            <a:lvl5pPr marL="2057092" indent="-228566">
              <a:buClr>
                <a:schemeClr val="accent1"/>
              </a:buClr>
              <a:buFont typeface="Wingdings" panose="05000000000000000000" pitchFamily="2" charset="2"/>
              <a:buChar char="§"/>
              <a:defRPr/>
            </a:lvl5pPr>
          </a:lstStyle>
          <a:p>
            <a:pPr lvl="0"/>
            <a:r>
              <a:rPr lang="en-US"/>
              <a:t>[Optional slide subtitle]</a:t>
            </a:r>
            <a:endParaRPr lang="en-GB"/>
          </a:p>
        </p:txBody>
      </p:sp>
    </p:spTree>
    <p:extLst>
      <p:ext uri="{BB962C8B-B14F-4D97-AF65-F5344CB8AC3E}">
        <p14:creationId xmlns:p14="http://schemas.microsoft.com/office/powerpoint/2010/main" val="1033648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icons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4D79-B3E1-EA72-6D17-43405DA68D8D}"/>
              </a:ext>
            </a:extLst>
          </p:cNvPr>
          <p:cNvSpPr>
            <a:spLocks noGrp="1"/>
          </p:cNvSpPr>
          <p:nvPr>
            <p:ph type="title" hasCustomPrompt="1"/>
          </p:nvPr>
        </p:nvSpPr>
        <p:spPr>
          <a:xfrm>
            <a:off x="719231" y="719140"/>
            <a:ext cx="10751950" cy="677863"/>
          </a:xfrm>
        </p:spPr>
        <p:txBody>
          <a:bodyPr anchor="t"/>
          <a:lstStyle>
            <a:lvl1pPr>
              <a:defRPr>
                <a:solidFill>
                  <a:schemeClr val="accent1"/>
                </a:solidFill>
              </a:defRPr>
            </a:lvl1pPr>
          </a:lstStyle>
          <a:p>
            <a:r>
              <a:rPr lang="en-US"/>
              <a:t>[Title]</a:t>
            </a:r>
            <a:endParaRPr lang="en-GB"/>
          </a:p>
        </p:txBody>
      </p:sp>
      <p:sp>
        <p:nvSpPr>
          <p:cNvPr id="3" name="Date Placeholder 2">
            <a:extLst>
              <a:ext uri="{FF2B5EF4-FFF2-40B4-BE49-F238E27FC236}">
                <a16:creationId xmlns:a16="http://schemas.microsoft.com/office/drawing/2014/main" id="{30EED209-67DA-DC8C-3790-58293C677C0F}"/>
              </a:ext>
            </a:extLst>
          </p:cNvPr>
          <p:cNvSpPr>
            <a:spLocks noGrp="1"/>
          </p:cNvSpPr>
          <p:nvPr>
            <p:ph type="dt" sz="half" idx="10"/>
          </p:nvPr>
        </p:nvSpPr>
        <p:spPr>
          <a:xfrm>
            <a:off x="719231" y="6356352"/>
            <a:ext cx="2743200" cy="365125"/>
          </a:xfrm>
        </p:spPr>
        <p:txBody>
          <a:bodyPr/>
          <a:lstStyle/>
          <a:p>
            <a:r>
              <a:rPr lang="en-US"/>
              <a:t>Skills Development Scotland</a:t>
            </a:r>
          </a:p>
        </p:txBody>
      </p:sp>
      <p:sp>
        <p:nvSpPr>
          <p:cNvPr id="4" name="Footer Placeholder 3">
            <a:extLst>
              <a:ext uri="{FF2B5EF4-FFF2-40B4-BE49-F238E27FC236}">
                <a16:creationId xmlns:a16="http://schemas.microsoft.com/office/drawing/2014/main" id="{F847B001-5076-E619-C4D8-B7D70BEF59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325305-2899-1C0F-D41F-DF308A984C01}"/>
              </a:ext>
            </a:extLst>
          </p:cNvPr>
          <p:cNvSpPr>
            <a:spLocks noGrp="1"/>
          </p:cNvSpPr>
          <p:nvPr>
            <p:ph type="sldNum" sz="quarter" idx="12"/>
          </p:nvPr>
        </p:nvSpPr>
        <p:spPr>
          <a:xfrm>
            <a:off x="8727981" y="6356352"/>
            <a:ext cx="2743200" cy="365125"/>
          </a:xfrm>
        </p:spPr>
        <p:txBody>
          <a:bodyPr/>
          <a:lstStyle/>
          <a:p>
            <a:fld id="{36ECA9F8-30CB-5A4F-9E23-C367792DA992}" type="slidenum">
              <a:rPr lang="en-US" smtClean="0"/>
              <a:t>‹#›</a:t>
            </a:fld>
            <a:endParaRPr lang="en-US"/>
          </a:p>
        </p:txBody>
      </p:sp>
      <p:sp>
        <p:nvSpPr>
          <p:cNvPr id="9" name="Text Placeholder 8">
            <a:extLst>
              <a:ext uri="{FF2B5EF4-FFF2-40B4-BE49-F238E27FC236}">
                <a16:creationId xmlns:a16="http://schemas.microsoft.com/office/drawing/2014/main" id="{9ADC19C9-8B5D-D30B-7F6D-7696E1402D64}"/>
              </a:ext>
            </a:extLst>
          </p:cNvPr>
          <p:cNvSpPr>
            <a:spLocks noGrp="1"/>
          </p:cNvSpPr>
          <p:nvPr>
            <p:ph type="body" sz="quarter" idx="13" hasCustomPrompt="1"/>
          </p:nvPr>
        </p:nvSpPr>
        <p:spPr>
          <a:xfrm>
            <a:off x="719231" y="1397000"/>
            <a:ext cx="10751950" cy="506228"/>
          </a:xfrm>
        </p:spPr>
        <p:txBody>
          <a:bodyPr/>
          <a:lstStyle>
            <a:lvl1pPr marL="0" indent="0">
              <a:buClr>
                <a:schemeClr val="accent1"/>
              </a:buClr>
              <a:buFontTx/>
              <a:buNone/>
              <a:defRPr/>
            </a:lvl1pPr>
            <a:lvl2pPr marL="685697" indent="-228566">
              <a:buClr>
                <a:schemeClr val="accent1"/>
              </a:buClr>
              <a:buFont typeface="Wingdings" panose="05000000000000000000" pitchFamily="2" charset="2"/>
              <a:buChar char="§"/>
              <a:defRPr/>
            </a:lvl2pPr>
            <a:lvl3pPr marL="1142829" indent="-228566">
              <a:buClr>
                <a:schemeClr val="accent1"/>
              </a:buClr>
              <a:buFont typeface="Wingdings" panose="05000000000000000000" pitchFamily="2" charset="2"/>
              <a:buChar char="§"/>
              <a:defRPr/>
            </a:lvl3pPr>
            <a:lvl4pPr marL="1599960" indent="-228566">
              <a:buClr>
                <a:schemeClr val="accent1"/>
              </a:buClr>
              <a:buFont typeface="Wingdings" panose="05000000000000000000" pitchFamily="2" charset="2"/>
              <a:buChar char="§"/>
              <a:defRPr/>
            </a:lvl4pPr>
            <a:lvl5pPr marL="2057092" indent="-228566">
              <a:buClr>
                <a:schemeClr val="accent1"/>
              </a:buClr>
              <a:buFont typeface="Wingdings" panose="05000000000000000000" pitchFamily="2" charset="2"/>
              <a:buChar char="§"/>
              <a:defRPr/>
            </a:lvl5pPr>
          </a:lstStyle>
          <a:p>
            <a:pPr lvl="0"/>
            <a:r>
              <a:rPr lang="en-US"/>
              <a:t>[Optional slide subtitle]</a:t>
            </a:r>
            <a:endParaRPr lang="en-GB"/>
          </a:p>
        </p:txBody>
      </p:sp>
      <p:sp>
        <p:nvSpPr>
          <p:cNvPr id="6" name="Picture Placeholder 1">
            <a:extLst>
              <a:ext uri="{FF2B5EF4-FFF2-40B4-BE49-F238E27FC236}">
                <a16:creationId xmlns:a16="http://schemas.microsoft.com/office/drawing/2014/main" id="{F417ADD4-97F0-BECA-9CC9-FB89315C07B8}"/>
              </a:ext>
            </a:extLst>
          </p:cNvPr>
          <p:cNvSpPr>
            <a:spLocks noGrp="1" noChangeAspect="1"/>
          </p:cNvSpPr>
          <p:nvPr>
            <p:ph type="pic" sz="quarter" idx="14" hasCustomPrompt="1"/>
          </p:nvPr>
        </p:nvSpPr>
        <p:spPr>
          <a:xfrm>
            <a:off x="719233" y="2074865"/>
            <a:ext cx="3436727" cy="2708274"/>
          </a:xfrm>
          <a:solidFill>
            <a:schemeClr val="accent2"/>
          </a:solidFill>
        </p:spPr>
        <p:txBody>
          <a:bodyPr anchor="ctr" anchorCtr="0">
            <a:normAutofit/>
          </a:bodyPr>
          <a:lstStyle>
            <a:lvl1pPr marL="0" indent="0" algn="ctr">
              <a:buFontTx/>
              <a:buNone/>
              <a:defRPr sz="1800"/>
            </a:lvl1pPr>
          </a:lstStyle>
          <a:p>
            <a:r>
              <a:rPr lang="en-US"/>
              <a:t>[Icon 1]</a:t>
            </a:r>
          </a:p>
        </p:txBody>
      </p:sp>
      <p:sp>
        <p:nvSpPr>
          <p:cNvPr id="8" name="Picture Placeholder 2">
            <a:extLst>
              <a:ext uri="{FF2B5EF4-FFF2-40B4-BE49-F238E27FC236}">
                <a16:creationId xmlns:a16="http://schemas.microsoft.com/office/drawing/2014/main" id="{02D57C7A-3230-0D5A-533D-8758EA9E7651}"/>
              </a:ext>
            </a:extLst>
          </p:cNvPr>
          <p:cNvSpPr>
            <a:spLocks noGrp="1" noChangeAspect="1"/>
          </p:cNvSpPr>
          <p:nvPr>
            <p:ph type="pic" sz="quarter" idx="16" hasCustomPrompt="1"/>
          </p:nvPr>
        </p:nvSpPr>
        <p:spPr>
          <a:xfrm>
            <a:off x="4376845" y="2074865"/>
            <a:ext cx="3436727" cy="2708273"/>
          </a:xfrm>
          <a:solidFill>
            <a:schemeClr val="accent2"/>
          </a:solidFill>
        </p:spPr>
        <p:txBody>
          <a:bodyPr anchor="ctr" anchorCtr="0">
            <a:normAutofit/>
          </a:bodyPr>
          <a:lstStyle>
            <a:lvl1pPr marL="0" indent="0" algn="ctr">
              <a:buFontTx/>
              <a:buNone/>
              <a:defRPr sz="1800"/>
            </a:lvl1pPr>
          </a:lstStyle>
          <a:p>
            <a:r>
              <a:rPr lang="en-US"/>
              <a:t>[Icon 2]</a:t>
            </a:r>
          </a:p>
        </p:txBody>
      </p:sp>
      <p:sp>
        <p:nvSpPr>
          <p:cNvPr id="11" name="Text Placeholder 2">
            <a:extLst>
              <a:ext uri="{FF2B5EF4-FFF2-40B4-BE49-F238E27FC236}">
                <a16:creationId xmlns:a16="http://schemas.microsoft.com/office/drawing/2014/main" id="{C6F953B0-8E19-4EC6-0B22-A4E3A420C5B4}"/>
              </a:ext>
            </a:extLst>
          </p:cNvPr>
          <p:cNvSpPr>
            <a:spLocks noGrp="1"/>
          </p:cNvSpPr>
          <p:nvPr>
            <p:ph type="body" sz="quarter" idx="18" hasCustomPrompt="1"/>
          </p:nvPr>
        </p:nvSpPr>
        <p:spPr>
          <a:xfrm>
            <a:off x="719233" y="4147806"/>
            <a:ext cx="3436727" cy="635332"/>
          </a:xfrm>
        </p:spPr>
        <p:txBody>
          <a:bodyPr>
            <a:noAutofit/>
          </a:bodyPr>
          <a:lstStyle>
            <a:lvl1pPr marL="0" indent="0" algn="ctr">
              <a:spcBef>
                <a:spcPts val="0"/>
              </a:spcBef>
              <a:buFontTx/>
              <a:buNone/>
              <a:defRPr sz="1800" b="1">
                <a:solidFill>
                  <a:schemeClr val="bg1"/>
                </a:solidFill>
              </a:defRPr>
            </a:lvl1pPr>
            <a:lvl2pPr marL="0" indent="0">
              <a:spcBef>
                <a:spcPts val="0"/>
              </a:spcBef>
              <a:buFontTx/>
              <a:buNone/>
              <a:defRPr sz="700"/>
            </a:lvl2pPr>
            <a:lvl3pPr marL="0" indent="0">
              <a:spcBef>
                <a:spcPts val="0"/>
              </a:spcBef>
              <a:buFontTx/>
              <a:buNone/>
              <a:defRPr sz="700"/>
            </a:lvl3pPr>
            <a:lvl4pPr marL="0" indent="0">
              <a:spcBef>
                <a:spcPts val="0"/>
              </a:spcBef>
              <a:buFontTx/>
              <a:buNone/>
              <a:defRPr sz="700"/>
            </a:lvl4pPr>
            <a:lvl5pPr marL="0" indent="0">
              <a:spcBef>
                <a:spcPts val="0"/>
              </a:spcBef>
              <a:buFontTx/>
              <a:buNone/>
              <a:defRPr sz="700"/>
            </a:lvl5pPr>
            <a:lvl6pPr marL="0" indent="0">
              <a:spcBef>
                <a:spcPts val="0"/>
              </a:spcBef>
              <a:buFontTx/>
              <a:buNone/>
              <a:defRPr sz="700"/>
            </a:lvl6pPr>
            <a:lvl7pPr marL="0" indent="0">
              <a:spcBef>
                <a:spcPts val="0"/>
              </a:spcBef>
              <a:buFontTx/>
              <a:buNone/>
              <a:defRPr sz="700"/>
            </a:lvl7pPr>
            <a:lvl8pPr marL="0" indent="0">
              <a:spcBef>
                <a:spcPts val="0"/>
              </a:spcBef>
              <a:buFontTx/>
              <a:buNone/>
              <a:defRPr sz="700"/>
            </a:lvl8pPr>
            <a:lvl9pPr marL="0" indent="0">
              <a:spcBef>
                <a:spcPts val="0"/>
              </a:spcBef>
              <a:buFontTx/>
              <a:buNone/>
              <a:defRPr sz="700"/>
            </a:lvl9pPr>
          </a:lstStyle>
          <a:p>
            <a:pPr lvl="0"/>
            <a:r>
              <a:rPr lang="en-US"/>
              <a:t>[Caption]</a:t>
            </a:r>
          </a:p>
        </p:txBody>
      </p:sp>
      <p:sp>
        <p:nvSpPr>
          <p:cNvPr id="7" name="Picture Placeholder 2">
            <a:extLst>
              <a:ext uri="{FF2B5EF4-FFF2-40B4-BE49-F238E27FC236}">
                <a16:creationId xmlns:a16="http://schemas.microsoft.com/office/drawing/2014/main" id="{96594A5D-7A20-23CB-5BBB-B9369659847B}"/>
              </a:ext>
            </a:extLst>
          </p:cNvPr>
          <p:cNvSpPr>
            <a:spLocks noGrp="1" noChangeAspect="1"/>
          </p:cNvSpPr>
          <p:nvPr>
            <p:ph type="pic" sz="quarter" idx="19" hasCustomPrompt="1"/>
          </p:nvPr>
        </p:nvSpPr>
        <p:spPr>
          <a:xfrm>
            <a:off x="8034456" y="2074865"/>
            <a:ext cx="3436727" cy="2708273"/>
          </a:xfrm>
          <a:solidFill>
            <a:schemeClr val="accent2"/>
          </a:solidFill>
        </p:spPr>
        <p:txBody>
          <a:bodyPr anchor="ctr" anchorCtr="0">
            <a:normAutofit/>
          </a:bodyPr>
          <a:lstStyle>
            <a:lvl1pPr marL="0" indent="0" algn="ctr">
              <a:buFontTx/>
              <a:buNone/>
              <a:defRPr sz="1800"/>
            </a:lvl1pPr>
          </a:lstStyle>
          <a:p>
            <a:r>
              <a:rPr lang="en-US"/>
              <a:t>[Icon 3]</a:t>
            </a:r>
          </a:p>
        </p:txBody>
      </p:sp>
      <p:sp>
        <p:nvSpPr>
          <p:cNvPr id="12" name="Text Placeholder 2">
            <a:extLst>
              <a:ext uri="{FF2B5EF4-FFF2-40B4-BE49-F238E27FC236}">
                <a16:creationId xmlns:a16="http://schemas.microsoft.com/office/drawing/2014/main" id="{E7F19059-9532-1DF7-FFAA-69FA32083BF3}"/>
              </a:ext>
            </a:extLst>
          </p:cNvPr>
          <p:cNvSpPr>
            <a:spLocks noGrp="1"/>
          </p:cNvSpPr>
          <p:nvPr>
            <p:ph type="body" sz="quarter" idx="20" hasCustomPrompt="1"/>
          </p:nvPr>
        </p:nvSpPr>
        <p:spPr>
          <a:xfrm>
            <a:off x="4376845" y="4147807"/>
            <a:ext cx="3436727" cy="635331"/>
          </a:xfrm>
        </p:spPr>
        <p:txBody>
          <a:bodyPr>
            <a:noAutofit/>
          </a:bodyPr>
          <a:lstStyle>
            <a:lvl1pPr marL="0" indent="0" algn="ctr">
              <a:spcBef>
                <a:spcPts val="0"/>
              </a:spcBef>
              <a:buFontTx/>
              <a:buNone/>
              <a:defRPr sz="1800" b="1">
                <a:solidFill>
                  <a:schemeClr val="bg1"/>
                </a:solidFill>
              </a:defRPr>
            </a:lvl1pPr>
            <a:lvl2pPr marL="0" indent="0">
              <a:spcBef>
                <a:spcPts val="0"/>
              </a:spcBef>
              <a:buFontTx/>
              <a:buNone/>
              <a:defRPr sz="700"/>
            </a:lvl2pPr>
            <a:lvl3pPr marL="0" indent="0">
              <a:spcBef>
                <a:spcPts val="0"/>
              </a:spcBef>
              <a:buFontTx/>
              <a:buNone/>
              <a:defRPr sz="700"/>
            </a:lvl3pPr>
            <a:lvl4pPr marL="0" indent="0">
              <a:spcBef>
                <a:spcPts val="0"/>
              </a:spcBef>
              <a:buFontTx/>
              <a:buNone/>
              <a:defRPr sz="700"/>
            </a:lvl4pPr>
            <a:lvl5pPr marL="0" indent="0">
              <a:spcBef>
                <a:spcPts val="0"/>
              </a:spcBef>
              <a:buFontTx/>
              <a:buNone/>
              <a:defRPr sz="700"/>
            </a:lvl5pPr>
            <a:lvl6pPr marL="0" indent="0">
              <a:spcBef>
                <a:spcPts val="0"/>
              </a:spcBef>
              <a:buFontTx/>
              <a:buNone/>
              <a:defRPr sz="700"/>
            </a:lvl6pPr>
            <a:lvl7pPr marL="0" indent="0">
              <a:spcBef>
                <a:spcPts val="0"/>
              </a:spcBef>
              <a:buFontTx/>
              <a:buNone/>
              <a:defRPr sz="700"/>
            </a:lvl7pPr>
            <a:lvl8pPr marL="0" indent="0">
              <a:spcBef>
                <a:spcPts val="0"/>
              </a:spcBef>
              <a:buFontTx/>
              <a:buNone/>
              <a:defRPr sz="700"/>
            </a:lvl8pPr>
            <a:lvl9pPr marL="0" indent="0">
              <a:spcBef>
                <a:spcPts val="0"/>
              </a:spcBef>
              <a:buFontTx/>
              <a:buNone/>
              <a:defRPr sz="700"/>
            </a:lvl9pPr>
          </a:lstStyle>
          <a:p>
            <a:pPr lvl="0"/>
            <a:r>
              <a:rPr lang="en-US"/>
              <a:t>[Caption]</a:t>
            </a:r>
          </a:p>
        </p:txBody>
      </p:sp>
      <p:sp>
        <p:nvSpPr>
          <p:cNvPr id="13" name="Text Placeholder 2">
            <a:extLst>
              <a:ext uri="{FF2B5EF4-FFF2-40B4-BE49-F238E27FC236}">
                <a16:creationId xmlns:a16="http://schemas.microsoft.com/office/drawing/2014/main" id="{717B23A2-E65E-193B-A4FB-62080297D043}"/>
              </a:ext>
            </a:extLst>
          </p:cNvPr>
          <p:cNvSpPr>
            <a:spLocks noGrp="1"/>
          </p:cNvSpPr>
          <p:nvPr>
            <p:ph type="body" sz="quarter" idx="21" hasCustomPrompt="1"/>
          </p:nvPr>
        </p:nvSpPr>
        <p:spPr>
          <a:xfrm>
            <a:off x="8034455" y="4147806"/>
            <a:ext cx="3436727" cy="635332"/>
          </a:xfrm>
        </p:spPr>
        <p:txBody>
          <a:bodyPr>
            <a:noAutofit/>
          </a:bodyPr>
          <a:lstStyle>
            <a:lvl1pPr marL="0" indent="0" algn="ctr">
              <a:spcBef>
                <a:spcPts val="0"/>
              </a:spcBef>
              <a:buFontTx/>
              <a:buNone/>
              <a:defRPr sz="1800" b="1">
                <a:solidFill>
                  <a:schemeClr val="bg1"/>
                </a:solidFill>
              </a:defRPr>
            </a:lvl1pPr>
            <a:lvl2pPr marL="0" indent="0">
              <a:spcBef>
                <a:spcPts val="0"/>
              </a:spcBef>
              <a:buFontTx/>
              <a:buNone/>
              <a:defRPr sz="700"/>
            </a:lvl2pPr>
            <a:lvl3pPr marL="0" indent="0">
              <a:spcBef>
                <a:spcPts val="0"/>
              </a:spcBef>
              <a:buFontTx/>
              <a:buNone/>
              <a:defRPr sz="700"/>
            </a:lvl3pPr>
            <a:lvl4pPr marL="0" indent="0">
              <a:spcBef>
                <a:spcPts val="0"/>
              </a:spcBef>
              <a:buFontTx/>
              <a:buNone/>
              <a:defRPr sz="700"/>
            </a:lvl4pPr>
            <a:lvl5pPr marL="0" indent="0">
              <a:spcBef>
                <a:spcPts val="0"/>
              </a:spcBef>
              <a:buFontTx/>
              <a:buNone/>
              <a:defRPr sz="700"/>
            </a:lvl5pPr>
            <a:lvl6pPr marL="0" indent="0">
              <a:spcBef>
                <a:spcPts val="0"/>
              </a:spcBef>
              <a:buFontTx/>
              <a:buNone/>
              <a:defRPr sz="700"/>
            </a:lvl6pPr>
            <a:lvl7pPr marL="0" indent="0">
              <a:spcBef>
                <a:spcPts val="0"/>
              </a:spcBef>
              <a:buFontTx/>
              <a:buNone/>
              <a:defRPr sz="700"/>
            </a:lvl7pPr>
            <a:lvl8pPr marL="0" indent="0">
              <a:spcBef>
                <a:spcPts val="0"/>
              </a:spcBef>
              <a:buFontTx/>
              <a:buNone/>
              <a:defRPr sz="700"/>
            </a:lvl8pPr>
            <a:lvl9pPr marL="0" indent="0">
              <a:spcBef>
                <a:spcPts val="0"/>
              </a:spcBef>
              <a:buFontTx/>
              <a:buNone/>
              <a:defRPr sz="700"/>
            </a:lvl9pPr>
          </a:lstStyle>
          <a:p>
            <a:pPr lvl="0"/>
            <a:r>
              <a:rPr lang="en-US"/>
              <a:t>[Caption]</a:t>
            </a:r>
          </a:p>
        </p:txBody>
      </p:sp>
      <p:sp>
        <p:nvSpPr>
          <p:cNvPr id="10" name="Text Placeholder 2">
            <a:extLst>
              <a:ext uri="{FF2B5EF4-FFF2-40B4-BE49-F238E27FC236}">
                <a16:creationId xmlns:a16="http://schemas.microsoft.com/office/drawing/2014/main" id="{F7D2418E-450D-0CAA-9BE4-5C75CFE7F5DB}"/>
              </a:ext>
            </a:extLst>
          </p:cNvPr>
          <p:cNvSpPr>
            <a:spLocks noGrp="1"/>
          </p:cNvSpPr>
          <p:nvPr>
            <p:ph type="body" sz="quarter" idx="22" hasCustomPrompt="1"/>
          </p:nvPr>
        </p:nvSpPr>
        <p:spPr>
          <a:xfrm>
            <a:off x="720027" y="4954774"/>
            <a:ext cx="3436727" cy="1184093"/>
          </a:xfrm>
        </p:spPr>
        <p:txBody>
          <a:bodyPr>
            <a:noAutofit/>
          </a:bodyPr>
          <a:lstStyle>
            <a:lvl1pPr marL="285750" indent="-285750" algn="l">
              <a:spcBef>
                <a:spcPts val="0"/>
              </a:spcBef>
              <a:buFont typeface="Wingdings" panose="05000000000000000000" pitchFamily="2" charset="2"/>
              <a:buChar char="§"/>
              <a:defRPr sz="1800" b="0">
                <a:solidFill>
                  <a:schemeClr val="accent1"/>
                </a:solidFill>
              </a:defRPr>
            </a:lvl1pPr>
            <a:lvl2pPr marL="0" indent="0">
              <a:spcBef>
                <a:spcPts val="0"/>
              </a:spcBef>
              <a:buFontTx/>
              <a:buNone/>
              <a:defRPr sz="700"/>
            </a:lvl2pPr>
            <a:lvl3pPr marL="0" indent="0">
              <a:spcBef>
                <a:spcPts val="0"/>
              </a:spcBef>
              <a:buFontTx/>
              <a:buNone/>
              <a:defRPr sz="700"/>
            </a:lvl3pPr>
            <a:lvl4pPr marL="0" indent="0">
              <a:spcBef>
                <a:spcPts val="0"/>
              </a:spcBef>
              <a:buFontTx/>
              <a:buNone/>
              <a:defRPr sz="700"/>
            </a:lvl4pPr>
            <a:lvl5pPr marL="0" indent="0">
              <a:spcBef>
                <a:spcPts val="0"/>
              </a:spcBef>
              <a:buFontTx/>
              <a:buNone/>
              <a:defRPr sz="700"/>
            </a:lvl5pPr>
            <a:lvl6pPr marL="0" indent="0">
              <a:spcBef>
                <a:spcPts val="0"/>
              </a:spcBef>
              <a:buFontTx/>
              <a:buNone/>
              <a:defRPr sz="700"/>
            </a:lvl6pPr>
            <a:lvl7pPr marL="0" indent="0">
              <a:spcBef>
                <a:spcPts val="0"/>
              </a:spcBef>
              <a:buFontTx/>
              <a:buNone/>
              <a:defRPr sz="700"/>
            </a:lvl7pPr>
            <a:lvl8pPr marL="0" indent="0">
              <a:spcBef>
                <a:spcPts val="0"/>
              </a:spcBef>
              <a:buFontTx/>
              <a:buNone/>
              <a:defRPr sz="700"/>
            </a:lvl8pPr>
            <a:lvl9pPr marL="0" indent="0">
              <a:spcBef>
                <a:spcPts val="0"/>
              </a:spcBef>
              <a:buFontTx/>
              <a:buNone/>
              <a:defRPr sz="700"/>
            </a:lvl9pPr>
          </a:lstStyle>
          <a:p>
            <a:pPr lvl="0"/>
            <a:r>
              <a:rPr lang="en-US"/>
              <a:t>[Bullet Point]</a:t>
            </a:r>
          </a:p>
          <a:p>
            <a:pPr lvl="0"/>
            <a:endParaRPr lang="en-US"/>
          </a:p>
          <a:p>
            <a:pPr marL="285750" marR="0" lvl="0" indent="-285750" algn="l" defTabSz="914263"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US"/>
              <a:t>[Bullet Point]</a:t>
            </a:r>
          </a:p>
          <a:p>
            <a:pPr lvl="0"/>
            <a:endParaRPr lang="en-US"/>
          </a:p>
          <a:p>
            <a:pPr marL="285750" marR="0" lvl="0" indent="-285750" algn="l" defTabSz="914263"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US"/>
              <a:t>[Bullet Point]</a:t>
            </a:r>
          </a:p>
        </p:txBody>
      </p:sp>
      <p:sp>
        <p:nvSpPr>
          <p:cNvPr id="14" name="Text Placeholder 2">
            <a:extLst>
              <a:ext uri="{FF2B5EF4-FFF2-40B4-BE49-F238E27FC236}">
                <a16:creationId xmlns:a16="http://schemas.microsoft.com/office/drawing/2014/main" id="{4BDF1046-C32E-A3BE-93FD-978B59377233}"/>
              </a:ext>
            </a:extLst>
          </p:cNvPr>
          <p:cNvSpPr>
            <a:spLocks noGrp="1"/>
          </p:cNvSpPr>
          <p:nvPr>
            <p:ph type="body" sz="quarter" idx="23" hasCustomPrompt="1"/>
          </p:nvPr>
        </p:nvSpPr>
        <p:spPr>
          <a:xfrm>
            <a:off x="4377637" y="4954774"/>
            <a:ext cx="3436727" cy="1184091"/>
          </a:xfrm>
        </p:spPr>
        <p:txBody>
          <a:bodyPr>
            <a:noAutofit/>
          </a:bodyPr>
          <a:lstStyle>
            <a:lvl1pPr marL="285750" indent="-285750" algn="l">
              <a:spcBef>
                <a:spcPts val="0"/>
              </a:spcBef>
              <a:buFont typeface="Wingdings" panose="05000000000000000000" pitchFamily="2" charset="2"/>
              <a:buChar char="§"/>
              <a:defRPr sz="1800" b="0">
                <a:solidFill>
                  <a:schemeClr val="accent1"/>
                </a:solidFill>
              </a:defRPr>
            </a:lvl1pPr>
            <a:lvl2pPr marL="0" indent="0">
              <a:spcBef>
                <a:spcPts val="0"/>
              </a:spcBef>
              <a:buFontTx/>
              <a:buNone/>
              <a:defRPr sz="700"/>
            </a:lvl2pPr>
            <a:lvl3pPr marL="0" indent="0">
              <a:spcBef>
                <a:spcPts val="0"/>
              </a:spcBef>
              <a:buFontTx/>
              <a:buNone/>
              <a:defRPr sz="700"/>
            </a:lvl3pPr>
            <a:lvl4pPr marL="0" indent="0">
              <a:spcBef>
                <a:spcPts val="0"/>
              </a:spcBef>
              <a:buFontTx/>
              <a:buNone/>
              <a:defRPr sz="700"/>
            </a:lvl4pPr>
            <a:lvl5pPr marL="0" indent="0">
              <a:spcBef>
                <a:spcPts val="0"/>
              </a:spcBef>
              <a:buFontTx/>
              <a:buNone/>
              <a:defRPr sz="700"/>
            </a:lvl5pPr>
            <a:lvl6pPr marL="0" indent="0">
              <a:spcBef>
                <a:spcPts val="0"/>
              </a:spcBef>
              <a:buFontTx/>
              <a:buNone/>
              <a:defRPr sz="700"/>
            </a:lvl6pPr>
            <a:lvl7pPr marL="0" indent="0">
              <a:spcBef>
                <a:spcPts val="0"/>
              </a:spcBef>
              <a:buFontTx/>
              <a:buNone/>
              <a:defRPr sz="700"/>
            </a:lvl7pPr>
            <a:lvl8pPr marL="0" indent="0">
              <a:spcBef>
                <a:spcPts val="0"/>
              </a:spcBef>
              <a:buFontTx/>
              <a:buNone/>
              <a:defRPr sz="700"/>
            </a:lvl8pPr>
            <a:lvl9pPr marL="0" indent="0">
              <a:spcBef>
                <a:spcPts val="0"/>
              </a:spcBef>
              <a:buFontTx/>
              <a:buNone/>
              <a:defRPr sz="700"/>
            </a:lvl9pPr>
          </a:lstStyle>
          <a:p>
            <a:pPr lvl="0"/>
            <a:r>
              <a:rPr lang="en-US"/>
              <a:t>[Bullet Point]</a:t>
            </a:r>
          </a:p>
          <a:p>
            <a:pPr lvl="0"/>
            <a:endParaRPr lang="en-US"/>
          </a:p>
          <a:p>
            <a:pPr marL="285750" marR="0" lvl="0" indent="-285750" algn="l" defTabSz="914263"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US"/>
              <a:t>[Bullet Point]</a:t>
            </a:r>
          </a:p>
          <a:p>
            <a:pPr lvl="0"/>
            <a:endParaRPr lang="en-US"/>
          </a:p>
          <a:p>
            <a:pPr marL="285750" marR="0" lvl="0" indent="-285750" algn="l" defTabSz="914263"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US"/>
              <a:t>[Bullet Point]</a:t>
            </a:r>
          </a:p>
        </p:txBody>
      </p:sp>
      <p:sp>
        <p:nvSpPr>
          <p:cNvPr id="15" name="Text Placeholder 2">
            <a:extLst>
              <a:ext uri="{FF2B5EF4-FFF2-40B4-BE49-F238E27FC236}">
                <a16:creationId xmlns:a16="http://schemas.microsoft.com/office/drawing/2014/main" id="{C04147FA-9411-9BAA-2E0E-F66AFCCA8C76}"/>
              </a:ext>
            </a:extLst>
          </p:cNvPr>
          <p:cNvSpPr>
            <a:spLocks noGrp="1"/>
          </p:cNvSpPr>
          <p:nvPr>
            <p:ph type="body" sz="quarter" idx="24" hasCustomPrompt="1"/>
          </p:nvPr>
        </p:nvSpPr>
        <p:spPr>
          <a:xfrm>
            <a:off x="8035250" y="4954774"/>
            <a:ext cx="3436727" cy="1184093"/>
          </a:xfrm>
        </p:spPr>
        <p:txBody>
          <a:bodyPr>
            <a:noAutofit/>
          </a:bodyPr>
          <a:lstStyle>
            <a:lvl1pPr marL="285750" indent="-285750" algn="l">
              <a:spcBef>
                <a:spcPts val="0"/>
              </a:spcBef>
              <a:buFont typeface="Wingdings" panose="05000000000000000000" pitchFamily="2" charset="2"/>
              <a:buChar char="§"/>
              <a:defRPr sz="1800" b="0">
                <a:solidFill>
                  <a:schemeClr val="accent1"/>
                </a:solidFill>
              </a:defRPr>
            </a:lvl1pPr>
            <a:lvl2pPr marL="0" indent="0">
              <a:spcBef>
                <a:spcPts val="0"/>
              </a:spcBef>
              <a:buFontTx/>
              <a:buNone/>
              <a:defRPr sz="700"/>
            </a:lvl2pPr>
            <a:lvl3pPr marL="0" indent="0">
              <a:spcBef>
                <a:spcPts val="0"/>
              </a:spcBef>
              <a:buFontTx/>
              <a:buNone/>
              <a:defRPr sz="700"/>
            </a:lvl3pPr>
            <a:lvl4pPr marL="0" indent="0">
              <a:spcBef>
                <a:spcPts val="0"/>
              </a:spcBef>
              <a:buFontTx/>
              <a:buNone/>
              <a:defRPr sz="700"/>
            </a:lvl4pPr>
            <a:lvl5pPr marL="0" indent="0">
              <a:spcBef>
                <a:spcPts val="0"/>
              </a:spcBef>
              <a:buFontTx/>
              <a:buNone/>
              <a:defRPr sz="700"/>
            </a:lvl5pPr>
            <a:lvl6pPr marL="0" indent="0">
              <a:spcBef>
                <a:spcPts val="0"/>
              </a:spcBef>
              <a:buFontTx/>
              <a:buNone/>
              <a:defRPr sz="700"/>
            </a:lvl6pPr>
            <a:lvl7pPr marL="0" indent="0">
              <a:spcBef>
                <a:spcPts val="0"/>
              </a:spcBef>
              <a:buFontTx/>
              <a:buNone/>
              <a:defRPr sz="700"/>
            </a:lvl7pPr>
            <a:lvl8pPr marL="0" indent="0">
              <a:spcBef>
                <a:spcPts val="0"/>
              </a:spcBef>
              <a:buFontTx/>
              <a:buNone/>
              <a:defRPr sz="700"/>
            </a:lvl8pPr>
            <a:lvl9pPr marL="0" indent="0">
              <a:spcBef>
                <a:spcPts val="0"/>
              </a:spcBef>
              <a:buFontTx/>
              <a:buNone/>
              <a:defRPr sz="700"/>
            </a:lvl9pPr>
          </a:lstStyle>
          <a:p>
            <a:pPr lvl="0"/>
            <a:r>
              <a:rPr lang="en-US"/>
              <a:t>[Bullet Point]</a:t>
            </a:r>
          </a:p>
          <a:p>
            <a:pPr lvl="0"/>
            <a:endParaRPr lang="en-US"/>
          </a:p>
          <a:p>
            <a:pPr marL="285750" marR="0" lvl="0" indent="-285750" algn="l" defTabSz="914263"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US"/>
              <a:t>[Bullet Point]</a:t>
            </a:r>
          </a:p>
          <a:p>
            <a:pPr lvl="0"/>
            <a:endParaRPr lang="en-US"/>
          </a:p>
          <a:p>
            <a:pPr marL="285750" marR="0" lvl="0" indent="-285750" algn="l" defTabSz="914263"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US"/>
              <a:t>[Bullet Point]</a:t>
            </a:r>
          </a:p>
        </p:txBody>
      </p:sp>
    </p:spTree>
    <p:extLst>
      <p:ext uri="{BB962C8B-B14F-4D97-AF65-F5344CB8AC3E}">
        <p14:creationId xmlns:p14="http://schemas.microsoft.com/office/powerpoint/2010/main" val="758449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A0620-A834-913F-DD44-8FA168788E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C8643C-2C54-B9A0-A3AA-E3CF9535412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E661EB-A9C7-9A3B-57C5-F61CE113871E}"/>
              </a:ext>
            </a:extLst>
          </p:cNvPr>
          <p:cNvSpPr>
            <a:spLocks noGrp="1"/>
          </p:cNvSpPr>
          <p:nvPr>
            <p:ph type="dt" sz="half" idx="10"/>
          </p:nvPr>
        </p:nvSpPr>
        <p:spPr/>
        <p:txBody>
          <a:bodyPr/>
          <a:lstStyle/>
          <a:p>
            <a:fld id="{EA6C7E80-2AF2-4BBF-9A70-83E37003FB5B}" type="datetimeFigureOut">
              <a:rPr lang="en-GB" smtClean="0"/>
              <a:t>11/12/2024</a:t>
            </a:fld>
            <a:endParaRPr lang="en-GB"/>
          </a:p>
        </p:txBody>
      </p:sp>
      <p:sp>
        <p:nvSpPr>
          <p:cNvPr id="5" name="Footer Placeholder 4">
            <a:extLst>
              <a:ext uri="{FF2B5EF4-FFF2-40B4-BE49-F238E27FC236}">
                <a16:creationId xmlns:a16="http://schemas.microsoft.com/office/drawing/2014/main" id="{82CA61A0-D49F-E8CA-D6DA-5E745160AF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BABE4C-9CEF-5ECA-4958-F2FF0021C4E6}"/>
              </a:ext>
            </a:extLst>
          </p:cNvPr>
          <p:cNvSpPr>
            <a:spLocks noGrp="1"/>
          </p:cNvSpPr>
          <p:nvPr>
            <p:ph type="sldNum" sz="quarter" idx="12"/>
          </p:nvPr>
        </p:nvSpPr>
        <p:spPr/>
        <p:txBody>
          <a:bodyPr/>
          <a:lstStyle/>
          <a:p>
            <a:fld id="{8523E350-2971-4B1E-A0F5-FF6FEB3292AD}" type="slidenum">
              <a:rPr lang="en-GB" smtClean="0"/>
              <a:t>‹#›</a:t>
            </a:fld>
            <a:endParaRPr lang="en-GB"/>
          </a:p>
        </p:txBody>
      </p:sp>
    </p:spTree>
    <p:extLst>
      <p:ext uri="{BB962C8B-B14F-4D97-AF65-F5344CB8AC3E}">
        <p14:creationId xmlns:p14="http://schemas.microsoft.com/office/powerpoint/2010/main" val="39232492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8"/>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1" indent="0" algn="ctr">
              <a:buNone/>
              <a:defRPr sz="2000"/>
            </a:lvl2pPr>
            <a:lvl3pPr marL="914342" indent="0" algn="ctr">
              <a:buNone/>
              <a:defRPr sz="1800"/>
            </a:lvl3pPr>
            <a:lvl4pPr marL="1371511" indent="0" algn="ctr">
              <a:buNone/>
              <a:defRPr sz="1600"/>
            </a:lvl4pPr>
            <a:lvl5pPr marL="1828681" indent="0" algn="ctr">
              <a:buNone/>
              <a:defRPr sz="1600"/>
            </a:lvl5pPr>
            <a:lvl6pPr marL="2285851" indent="0" algn="ctr">
              <a:buNone/>
              <a:defRPr sz="1600"/>
            </a:lvl6pPr>
            <a:lvl7pPr marL="2743022" indent="0" algn="ctr">
              <a:buNone/>
              <a:defRPr sz="1600"/>
            </a:lvl7pPr>
            <a:lvl8pPr marL="3200192" indent="0" algn="ctr">
              <a:buNone/>
              <a:defRPr sz="1600"/>
            </a:lvl8pPr>
            <a:lvl9pPr marL="3657362" indent="0" algn="ctr">
              <a:buNone/>
              <a:defRPr sz="1600"/>
            </a:lvl9pPr>
          </a:lstStyle>
          <a:p>
            <a:r>
              <a:rPr lang="en-US"/>
              <a:t>Click to edit Master subtitle style</a:t>
            </a:r>
          </a:p>
        </p:txBody>
      </p:sp>
    </p:spTree>
    <p:extLst>
      <p:ext uri="{BB962C8B-B14F-4D97-AF65-F5344CB8AC3E}">
        <p14:creationId xmlns:p14="http://schemas.microsoft.com/office/powerpoint/2010/main" val="33855783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8"/>
            <a:ext cx="2743200" cy="365125"/>
          </a:xfrm>
          <a:prstGeom prst="rect">
            <a:avLst/>
          </a:prstGeom>
        </p:spPr>
        <p:txBody>
          <a:bodyPr/>
          <a:lstStyle/>
          <a:p>
            <a:fld id="{C764DE79-268F-4C1A-8933-263129D2AF90}" type="datetimeFigureOut">
              <a:rPr lang="en-US" dirty="0"/>
              <a:t>12/11/2024</a:t>
            </a:fld>
            <a:endParaRPr lang="en-US"/>
          </a:p>
        </p:txBody>
      </p:sp>
      <p:sp>
        <p:nvSpPr>
          <p:cNvPr id="5" name="Footer Placeholder 4"/>
          <p:cNvSpPr>
            <a:spLocks noGrp="1"/>
          </p:cNvSpPr>
          <p:nvPr>
            <p:ph type="ftr" sz="quarter" idx="11"/>
          </p:nvPr>
        </p:nvSpPr>
        <p:spPr>
          <a:xfrm>
            <a:off x="4038600" y="6356358"/>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8"/>
            <a:ext cx="2743200" cy="365125"/>
          </a:xfrm>
          <a:prstGeom prst="rect">
            <a:avLst/>
          </a:prstGeom>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73138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3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3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78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1571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71" indent="0">
              <a:buNone/>
              <a:defRPr sz="2800"/>
            </a:lvl2pPr>
            <a:lvl3pPr marL="914342" indent="0">
              <a:buNone/>
              <a:defRPr sz="2400"/>
            </a:lvl3pPr>
            <a:lvl4pPr marL="1371511" indent="0">
              <a:buNone/>
              <a:defRPr sz="2000"/>
            </a:lvl4pPr>
            <a:lvl5pPr marL="1828681" indent="0">
              <a:buNone/>
              <a:defRPr sz="2000"/>
            </a:lvl5pPr>
            <a:lvl6pPr marL="2285851" indent="0">
              <a:buNone/>
              <a:defRPr sz="2000"/>
            </a:lvl6pPr>
            <a:lvl7pPr marL="2743022" indent="0">
              <a:buNone/>
              <a:defRPr sz="2000"/>
            </a:lvl7pPr>
            <a:lvl8pPr marL="3200192" indent="0">
              <a:buNone/>
              <a:defRPr sz="2000"/>
            </a:lvl8pPr>
            <a:lvl9pPr marL="3657362"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71" indent="0">
              <a:buNone/>
              <a:defRPr sz="1400"/>
            </a:lvl2pPr>
            <a:lvl3pPr marL="914342" indent="0">
              <a:buNone/>
              <a:defRPr sz="1200"/>
            </a:lvl3pPr>
            <a:lvl4pPr marL="1371511" indent="0">
              <a:buNone/>
              <a:defRPr sz="1000"/>
            </a:lvl4pPr>
            <a:lvl5pPr marL="1828681" indent="0">
              <a:buNone/>
              <a:defRPr sz="1000"/>
            </a:lvl5pPr>
            <a:lvl6pPr marL="2285851" indent="0">
              <a:buNone/>
              <a:defRPr sz="1000"/>
            </a:lvl6pPr>
            <a:lvl7pPr marL="2743022" indent="0">
              <a:buNone/>
              <a:defRPr sz="1000"/>
            </a:lvl7pPr>
            <a:lvl8pPr marL="3200192" indent="0">
              <a:buNone/>
              <a:defRPr sz="1000"/>
            </a:lvl8pPr>
            <a:lvl9pPr marL="3657362" indent="0">
              <a:buNone/>
              <a:defRPr sz="1000"/>
            </a:lvl9pPr>
          </a:lstStyle>
          <a:p>
            <a:pPr lvl="0"/>
            <a:r>
              <a:rPr lang="en-US"/>
              <a:t>Click to edit Master text styles</a:t>
            </a:r>
          </a:p>
        </p:txBody>
      </p:sp>
    </p:spTree>
    <p:extLst>
      <p:ext uri="{BB962C8B-B14F-4D97-AF65-F5344CB8AC3E}">
        <p14:creationId xmlns:p14="http://schemas.microsoft.com/office/powerpoint/2010/main" val="9612153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732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38200" y="3169772"/>
            <a:ext cx="10515600" cy="3110746"/>
          </a:xfrm>
          <a:prstGeom prst="rect">
            <a:avLst/>
          </a:prstGeom>
        </p:spPr>
        <p:txBody>
          <a:bodyPr/>
          <a:lstStyle>
            <a:lvl1pP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42920321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QA WEB and TELEPH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513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DARK BACKGROUN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760"/>
            <a:ext cx="10515600" cy="1325880"/>
          </a:xfrm>
          <a:prstGeom prst="rect">
            <a:avLst/>
          </a:prstGeom>
        </p:spPr>
        <p:txBody>
          <a:bodyPr/>
          <a:lstStyle>
            <a:lvl1pPr>
              <a:defRPr sz="4800" b="1">
                <a:solidFill>
                  <a:schemeClr val="bg1"/>
                </a:solidFill>
              </a:defRPr>
            </a:lvl1pPr>
          </a:lstStyle>
          <a:p>
            <a:r>
              <a:rPr lang="en-US"/>
              <a:t>Click to edit Master title style</a:t>
            </a:r>
            <a:endParaRPr lang="en-GB"/>
          </a:p>
        </p:txBody>
      </p:sp>
      <p:sp>
        <p:nvSpPr>
          <p:cNvPr id="8" name="Text Placeholder 7"/>
          <p:cNvSpPr>
            <a:spLocks noGrp="1"/>
          </p:cNvSpPr>
          <p:nvPr>
            <p:ph type="body" sz="quarter" idx="10" hasCustomPrompt="1"/>
          </p:nvPr>
        </p:nvSpPr>
        <p:spPr>
          <a:xfrm>
            <a:off x="838200" y="1691641"/>
            <a:ext cx="10515600" cy="3613469"/>
          </a:xfrm>
          <a:prstGeom prst="rect">
            <a:avLst/>
          </a:prstGeom>
        </p:spPr>
        <p:txBody>
          <a:bodyPr/>
          <a:lstStyle>
            <a:lvl1pPr>
              <a:defRPr sz="3200">
                <a:solidFill>
                  <a:schemeClr val="bg1"/>
                </a:solidFill>
              </a:defRPr>
            </a:lvl1pPr>
            <a:lvl2pPr>
              <a:defRPr sz="2668">
                <a:solidFill>
                  <a:schemeClr val="bg1"/>
                </a:solidFill>
              </a:defRPr>
            </a:lvl2pPr>
            <a:lvl3pPr>
              <a:defRPr sz="2400">
                <a:solidFill>
                  <a:schemeClr val="bg1"/>
                </a:solidFill>
              </a:defRPr>
            </a:lvl3pPr>
            <a:lvl4pPr>
              <a:defRPr sz="2132">
                <a:solidFill>
                  <a:schemeClr val="bg1"/>
                </a:solidFill>
              </a:defRPr>
            </a:lvl4pPr>
            <a:lvl5pPr>
              <a:defRPr sz="1867">
                <a:solidFill>
                  <a:schemeClr val="bg1"/>
                </a:solidFill>
              </a:defRPr>
            </a:lvl5p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283950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073D55F9-11A3-4523-8F38-6BA37933791A}" type="datetime1">
              <a:rPr lang="en-US" smtClean="0"/>
              <a:t>12/11/2024</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101625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AC326-591E-C0D3-B638-F8B5AE91FA8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4A9D12-1A61-B9BE-75CF-74C4DB3460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0454179-3C0C-80CF-D9E9-C5CADE4DDA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F6EF6A5-B4C0-0ACE-32AE-92EFF0E4C61B}"/>
              </a:ext>
            </a:extLst>
          </p:cNvPr>
          <p:cNvSpPr>
            <a:spLocks noGrp="1"/>
          </p:cNvSpPr>
          <p:nvPr>
            <p:ph type="dt" sz="half" idx="10"/>
          </p:nvPr>
        </p:nvSpPr>
        <p:spPr/>
        <p:txBody>
          <a:bodyPr/>
          <a:lstStyle/>
          <a:p>
            <a:fld id="{EA6C7E80-2AF2-4BBF-9A70-83E37003FB5B}" type="datetimeFigureOut">
              <a:rPr lang="en-GB" smtClean="0"/>
              <a:t>11/12/2024</a:t>
            </a:fld>
            <a:endParaRPr lang="en-GB"/>
          </a:p>
        </p:txBody>
      </p:sp>
      <p:sp>
        <p:nvSpPr>
          <p:cNvPr id="6" name="Footer Placeholder 5">
            <a:extLst>
              <a:ext uri="{FF2B5EF4-FFF2-40B4-BE49-F238E27FC236}">
                <a16:creationId xmlns:a16="http://schemas.microsoft.com/office/drawing/2014/main" id="{3CC36277-E368-C4AD-2468-5CC3F22212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0B78ED-B5C2-9C76-2945-37270DC6CFC9}"/>
              </a:ext>
            </a:extLst>
          </p:cNvPr>
          <p:cNvSpPr>
            <a:spLocks noGrp="1"/>
          </p:cNvSpPr>
          <p:nvPr>
            <p:ph type="sldNum" sz="quarter" idx="12"/>
          </p:nvPr>
        </p:nvSpPr>
        <p:spPr/>
        <p:txBody>
          <a:bodyPr/>
          <a:lstStyle/>
          <a:p>
            <a:fld id="{8523E350-2971-4B1E-A0F5-FF6FEB3292AD}" type="slidenum">
              <a:rPr lang="en-GB" smtClean="0"/>
              <a:t>‹#›</a:t>
            </a:fld>
            <a:endParaRPr lang="en-GB"/>
          </a:p>
        </p:txBody>
      </p:sp>
    </p:spTree>
    <p:extLst>
      <p:ext uri="{BB962C8B-B14F-4D97-AF65-F5344CB8AC3E}">
        <p14:creationId xmlns:p14="http://schemas.microsoft.com/office/powerpoint/2010/main" val="8358480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marL="228600" indent="-228600">
              <a:buFont typeface="Arial" panose="020B0604020202020204" pitchFamily="34" charset="0"/>
              <a:buChar char="•"/>
              <a:defRPr/>
            </a:lvl1pPr>
            <a:lvl2pPr marL="228600" indent="-228600">
              <a:buFont typeface="Arial" panose="020B0604020202020204" pitchFamily="34" charset="0"/>
              <a:buChar char="•"/>
              <a:defRPr/>
            </a:lvl2pPr>
            <a:lvl3pPr marL="228600" indent="-228600">
              <a:buFont typeface="Arial" panose="020B0604020202020204" pitchFamily="34" charset="0"/>
              <a:buChar char="•"/>
              <a:defRPr/>
            </a:lvl3pPr>
            <a:lvl4pPr marL="228600" indent="-228600">
              <a:buFont typeface="Arial" panose="020B0604020202020204" pitchFamily="34" charset="0"/>
              <a:buChar char="•"/>
              <a:defRPr/>
            </a:lvl4pPr>
            <a:lvl5pPr marL="2286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1CB9D56B-6EBE-4E5F-99D9-2A3DBDF37D0A}" type="datetime1">
              <a:rPr lang="en-US" smtClean="0"/>
              <a:t>12/11/2024</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3756657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457200" y="1709738"/>
            <a:ext cx="1089025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457200" y="4589463"/>
            <a:ext cx="10890250" cy="1500187"/>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8C33F3CA-C7E3-432D-9282-18F13836509A}" type="datetime1">
              <a:rPr lang="en-US" smtClean="0"/>
              <a:t>12/11/2024</a:t>
            </a:fld>
            <a:endParaRPr lang="en-US" dirty="0"/>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6163683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457200" y="1825625"/>
            <a:ext cx="5562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75BE9C62-1337-40B8-BA50-E9F4861DB4BC}" type="datetime1">
              <a:rPr lang="en-US" smtClean="0"/>
              <a:t>12/11/2024</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4358733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0863"/>
            <a:ext cx="5157787"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3101975"/>
            <a:ext cx="5157787"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0863"/>
            <a:ext cx="5183188"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3101975"/>
            <a:ext cx="5183188"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47C195EB-2DA3-4B24-8725-19BC22A7BE50}" type="datetime1">
              <a:rPr lang="en-US" smtClean="0"/>
              <a:t>12/11/2024</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8988401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F4E237E6-0076-4915-A5A8-B7C11FA4F374}" type="datetime1">
              <a:rPr lang="en-US" smtClean="0"/>
              <a:t>12/11/2024</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21952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3505F58F-C0B5-422A-8E5A-6B99E5D80F0A}" type="datetime1">
              <a:rPr lang="en-US" smtClean="0"/>
              <a:t>12/11/2024</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029810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981200"/>
          </a:xfrm>
        </p:spPr>
        <p:txBody>
          <a:bodyPr anchor="b"/>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7565E655-9687-48DF-A33F-F8824CCCB5D1}" type="datetime1">
              <a:rPr lang="en-US" smtClean="0"/>
              <a:t>12/11/2024</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568814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2209799"/>
          </a:xfrm>
        </p:spPr>
        <p:txBody>
          <a:bodyPr anchor="b"/>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B97FD56A-AAB8-4544-A495-D0645413C9E3}" type="datetime1">
              <a:rPr lang="en-US" smtClean="0"/>
              <a:t>12/11/2024</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1587743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0B4E757A-3EC2-4683-9080-1A460C37C843}" type="datetime1">
              <a:rPr lang="en-US" smtClean="0"/>
              <a:t>12/11/2024</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3549844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a:xfrm>
            <a:off x="523539" y="6324600"/>
            <a:ext cx="2560220" cy="365125"/>
          </a:xfrm>
        </p:spPr>
        <p:txBody>
          <a:bodyPr/>
          <a:lstStyle/>
          <a:p>
            <a:fld id="{5CC8096C-64ED-4153-A483-5C02E44AD5C3}" type="datetime1">
              <a:rPr lang="en-US" smtClean="0"/>
              <a:t>12/11/2024</a:t>
            </a:fld>
            <a:endParaRPr lang="en-US" dirty="0"/>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a:xfrm>
            <a:off x="4267200" y="6319838"/>
            <a:ext cx="3982781" cy="365125"/>
          </a:xfrm>
        </p:spPr>
        <p:txBody>
          <a:bodyPr/>
          <a:lstStyle/>
          <a:p>
            <a:r>
              <a:rPr lang="en-US"/>
              <a:t>Sample Footer Text</a:t>
            </a:r>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091606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8C14A-F452-3960-2537-65B347EF206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92005E-B23C-8C27-3D2C-4AEA82583C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C9148B-C7B2-DD43-444E-32F4675411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416DB58-1567-6EE7-3049-A9D0183531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C66002-3F0E-03DB-042F-30BAEE89A9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E45BA4A-E7CE-80DA-5EAE-48888F9A860F}"/>
              </a:ext>
            </a:extLst>
          </p:cNvPr>
          <p:cNvSpPr>
            <a:spLocks noGrp="1"/>
          </p:cNvSpPr>
          <p:nvPr>
            <p:ph type="dt" sz="half" idx="10"/>
          </p:nvPr>
        </p:nvSpPr>
        <p:spPr/>
        <p:txBody>
          <a:bodyPr/>
          <a:lstStyle/>
          <a:p>
            <a:fld id="{EA6C7E80-2AF2-4BBF-9A70-83E37003FB5B}" type="datetimeFigureOut">
              <a:rPr lang="en-GB" smtClean="0"/>
              <a:t>11/12/2024</a:t>
            </a:fld>
            <a:endParaRPr lang="en-GB"/>
          </a:p>
        </p:txBody>
      </p:sp>
      <p:sp>
        <p:nvSpPr>
          <p:cNvPr id="8" name="Footer Placeholder 7">
            <a:extLst>
              <a:ext uri="{FF2B5EF4-FFF2-40B4-BE49-F238E27FC236}">
                <a16:creationId xmlns:a16="http://schemas.microsoft.com/office/drawing/2014/main" id="{B53A092F-E168-B959-8B3D-BE1E5124998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00CF015-A4CD-9051-0BF5-7D10279BCF9A}"/>
              </a:ext>
            </a:extLst>
          </p:cNvPr>
          <p:cNvSpPr>
            <a:spLocks noGrp="1"/>
          </p:cNvSpPr>
          <p:nvPr>
            <p:ph type="sldNum" sz="quarter" idx="12"/>
          </p:nvPr>
        </p:nvSpPr>
        <p:spPr/>
        <p:txBody>
          <a:bodyPr/>
          <a:lstStyle/>
          <a:p>
            <a:fld id="{8523E350-2971-4B1E-A0F5-FF6FEB3292AD}" type="slidenum">
              <a:rPr lang="en-GB" smtClean="0"/>
              <a:t>‹#›</a:t>
            </a:fld>
            <a:endParaRPr lang="en-GB"/>
          </a:p>
        </p:txBody>
      </p:sp>
    </p:spTree>
    <p:extLst>
      <p:ext uri="{BB962C8B-B14F-4D97-AF65-F5344CB8AC3E}">
        <p14:creationId xmlns:p14="http://schemas.microsoft.com/office/powerpoint/2010/main" val="2634510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892B3-73AA-54FB-615B-ED106ABB2EC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75013A1-6101-A303-EF5F-00445B64782F}"/>
              </a:ext>
            </a:extLst>
          </p:cNvPr>
          <p:cNvSpPr>
            <a:spLocks noGrp="1"/>
          </p:cNvSpPr>
          <p:nvPr>
            <p:ph type="dt" sz="half" idx="10"/>
          </p:nvPr>
        </p:nvSpPr>
        <p:spPr/>
        <p:txBody>
          <a:bodyPr/>
          <a:lstStyle/>
          <a:p>
            <a:fld id="{EA6C7E80-2AF2-4BBF-9A70-83E37003FB5B}" type="datetimeFigureOut">
              <a:rPr lang="en-GB" smtClean="0"/>
              <a:t>11/12/2024</a:t>
            </a:fld>
            <a:endParaRPr lang="en-GB"/>
          </a:p>
        </p:txBody>
      </p:sp>
      <p:sp>
        <p:nvSpPr>
          <p:cNvPr id="4" name="Footer Placeholder 3">
            <a:extLst>
              <a:ext uri="{FF2B5EF4-FFF2-40B4-BE49-F238E27FC236}">
                <a16:creationId xmlns:a16="http://schemas.microsoft.com/office/drawing/2014/main" id="{65252174-B9F2-3B93-B6B7-1C3C96409C6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B91B6E3-D4E7-DB04-7C6F-0F9967AF75B5}"/>
              </a:ext>
            </a:extLst>
          </p:cNvPr>
          <p:cNvSpPr>
            <a:spLocks noGrp="1"/>
          </p:cNvSpPr>
          <p:nvPr>
            <p:ph type="sldNum" sz="quarter" idx="12"/>
          </p:nvPr>
        </p:nvSpPr>
        <p:spPr/>
        <p:txBody>
          <a:bodyPr/>
          <a:lstStyle/>
          <a:p>
            <a:fld id="{8523E350-2971-4B1E-A0F5-FF6FEB3292AD}" type="slidenum">
              <a:rPr lang="en-GB" smtClean="0"/>
              <a:t>‹#›</a:t>
            </a:fld>
            <a:endParaRPr lang="en-GB"/>
          </a:p>
        </p:txBody>
      </p:sp>
    </p:spTree>
    <p:extLst>
      <p:ext uri="{BB962C8B-B14F-4D97-AF65-F5344CB8AC3E}">
        <p14:creationId xmlns:p14="http://schemas.microsoft.com/office/powerpoint/2010/main" val="1072820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019203-EF4A-0966-2DEA-FE3957FD4985}"/>
              </a:ext>
            </a:extLst>
          </p:cNvPr>
          <p:cNvSpPr>
            <a:spLocks noGrp="1"/>
          </p:cNvSpPr>
          <p:nvPr>
            <p:ph type="dt" sz="half" idx="10"/>
          </p:nvPr>
        </p:nvSpPr>
        <p:spPr/>
        <p:txBody>
          <a:bodyPr/>
          <a:lstStyle/>
          <a:p>
            <a:fld id="{EA6C7E80-2AF2-4BBF-9A70-83E37003FB5B}" type="datetimeFigureOut">
              <a:rPr lang="en-GB" smtClean="0"/>
              <a:t>11/12/2024</a:t>
            </a:fld>
            <a:endParaRPr lang="en-GB"/>
          </a:p>
        </p:txBody>
      </p:sp>
      <p:sp>
        <p:nvSpPr>
          <p:cNvPr id="3" name="Footer Placeholder 2">
            <a:extLst>
              <a:ext uri="{FF2B5EF4-FFF2-40B4-BE49-F238E27FC236}">
                <a16:creationId xmlns:a16="http://schemas.microsoft.com/office/drawing/2014/main" id="{D0DF724C-A99B-B5CB-3A68-61521484840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00A436B-1C79-2AF4-CA8D-CCAF69E62E72}"/>
              </a:ext>
            </a:extLst>
          </p:cNvPr>
          <p:cNvSpPr>
            <a:spLocks noGrp="1"/>
          </p:cNvSpPr>
          <p:nvPr>
            <p:ph type="sldNum" sz="quarter" idx="12"/>
          </p:nvPr>
        </p:nvSpPr>
        <p:spPr/>
        <p:txBody>
          <a:bodyPr/>
          <a:lstStyle/>
          <a:p>
            <a:fld id="{8523E350-2971-4B1E-A0F5-FF6FEB3292AD}" type="slidenum">
              <a:rPr lang="en-GB" smtClean="0"/>
              <a:t>‹#›</a:t>
            </a:fld>
            <a:endParaRPr lang="en-GB"/>
          </a:p>
        </p:txBody>
      </p:sp>
    </p:spTree>
    <p:extLst>
      <p:ext uri="{BB962C8B-B14F-4D97-AF65-F5344CB8AC3E}">
        <p14:creationId xmlns:p14="http://schemas.microsoft.com/office/powerpoint/2010/main" val="4139981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E1428-9D17-947F-E288-C57DB704EF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CADBCBD-1202-46A0-8154-B369413E43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95A8F3B-DFC9-F392-2CCB-C55780459F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F0402F-6E8B-4C45-1A1A-C80FC39B9170}"/>
              </a:ext>
            </a:extLst>
          </p:cNvPr>
          <p:cNvSpPr>
            <a:spLocks noGrp="1"/>
          </p:cNvSpPr>
          <p:nvPr>
            <p:ph type="dt" sz="half" idx="10"/>
          </p:nvPr>
        </p:nvSpPr>
        <p:spPr/>
        <p:txBody>
          <a:bodyPr/>
          <a:lstStyle/>
          <a:p>
            <a:fld id="{EA6C7E80-2AF2-4BBF-9A70-83E37003FB5B}" type="datetimeFigureOut">
              <a:rPr lang="en-GB" smtClean="0"/>
              <a:t>11/12/2024</a:t>
            </a:fld>
            <a:endParaRPr lang="en-GB"/>
          </a:p>
        </p:txBody>
      </p:sp>
      <p:sp>
        <p:nvSpPr>
          <p:cNvPr id="6" name="Footer Placeholder 5">
            <a:extLst>
              <a:ext uri="{FF2B5EF4-FFF2-40B4-BE49-F238E27FC236}">
                <a16:creationId xmlns:a16="http://schemas.microsoft.com/office/drawing/2014/main" id="{D29BC276-F571-C715-EA24-D6E6F39A93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7F64B1-32E5-0273-92AF-8F240A86883C}"/>
              </a:ext>
            </a:extLst>
          </p:cNvPr>
          <p:cNvSpPr>
            <a:spLocks noGrp="1"/>
          </p:cNvSpPr>
          <p:nvPr>
            <p:ph type="sldNum" sz="quarter" idx="12"/>
          </p:nvPr>
        </p:nvSpPr>
        <p:spPr/>
        <p:txBody>
          <a:bodyPr/>
          <a:lstStyle/>
          <a:p>
            <a:fld id="{8523E350-2971-4B1E-A0F5-FF6FEB3292AD}" type="slidenum">
              <a:rPr lang="en-GB" smtClean="0"/>
              <a:t>‹#›</a:t>
            </a:fld>
            <a:endParaRPr lang="en-GB"/>
          </a:p>
        </p:txBody>
      </p:sp>
    </p:spTree>
    <p:extLst>
      <p:ext uri="{BB962C8B-B14F-4D97-AF65-F5344CB8AC3E}">
        <p14:creationId xmlns:p14="http://schemas.microsoft.com/office/powerpoint/2010/main" val="1765380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2CAA7-EAE3-65F2-77B0-D61B21D4FA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DD21C52-4448-E777-BC9C-2A76117757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4B1555B-5AF9-FEFC-F149-477648B21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615EF6-41BA-7FE5-68AF-870B8E4216D0}"/>
              </a:ext>
            </a:extLst>
          </p:cNvPr>
          <p:cNvSpPr>
            <a:spLocks noGrp="1"/>
          </p:cNvSpPr>
          <p:nvPr>
            <p:ph type="dt" sz="half" idx="10"/>
          </p:nvPr>
        </p:nvSpPr>
        <p:spPr/>
        <p:txBody>
          <a:bodyPr/>
          <a:lstStyle/>
          <a:p>
            <a:fld id="{EA6C7E80-2AF2-4BBF-9A70-83E37003FB5B}" type="datetimeFigureOut">
              <a:rPr lang="en-GB" smtClean="0"/>
              <a:t>11/12/2024</a:t>
            </a:fld>
            <a:endParaRPr lang="en-GB"/>
          </a:p>
        </p:txBody>
      </p:sp>
      <p:sp>
        <p:nvSpPr>
          <p:cNvPr id="6" name="Footer Placeholder 5">
            <a:extLst>
              <a:ext uri="{FF2B5EF4-FFF2-40B4-BE49-F238E27FC236}">
                <a16:creationId xmlns:a16="http://schemas.microsoft.com/office/drawing/2014/main" id="{CD56BF89-1EDC-D7CC-BA9A-815A7D8EF4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4BDC14F-A756-DACE-5FAD-BF91401862D4}"/>
              </a:ext>
            </a:extLst>
          </p:cNvPr>
          <p:cNvSpPr>
            <a:spLocks noGrp="1"/>
          </p:cNvSpPr>
          <p:nvPr>
            <p:ph type="sldNum" sz="quarter" idx="12"/>
          </p:nvPr>
        </p:nvSpPr>
        <p:spPr/>
        <p:txBody>
          <a:bodyPr/>
          <a:lstStyle/>
          <a:p>
            <a:fld id="{8523E350-2971-4B1E-A0F5-FF6FEB3292AD}" type="slidenum">
              <a:rPr lang="en-GB" smtClean="0"/>
              <a:t>‹#›</a:t>
            </a:fld>
            <a:endParaRPr lang="en-GB"/>
          </a:p>
        </p:txBody>
      </p:sp>
    </p:spTree>
    <p:extLst>
      <p:ext uri="{BB962C8B-B14F-4D97-AF65-F5344CB8AC3E}">
        <p14:creationId xmlns:p14="http://schemas.microsoft.com/office/powerpoint/2010/main" val="732821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6.xml"/><Relationship Id="rId1"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7.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5D5726-6727-7C25-4C9B-7CEE063549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63DAD2F-14D5-0744-C507-4A0002429F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D9F87A-E614-2519-33BD-0E07A1E4B9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A6C7E80-2AF2-4BBF-9A70-83E37003FB5B}" type="datetimeFigureOut">
              <a:rPr lang="en-GB" smtClean="0"/>
              <a:t>11/12/2024</a:t>
            </a:fld>
            <a:endParaRPr lang="en-GB"/>
          </a:p>
        </p:txBody>
      </p:sp>
      <p:sp>
        <p:nvSpPr>
          <p:cNvPr id="5" name="Footer Placeholder 4">
            <a:extLst>
              <a:ext uri="{FF2B5EF4-FFF2-40B4-BE49-F238E27FC236}">
                <a16:creationId xmlns:a16="http://schemas.microsoft.com/office/drawing/2014/main" id="{891C62B2-EE97-52DB-7608-198CE24CDC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FE8CBC1-2AE7-FF1E-4B79-5558F28F1D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23E350-2971-4B1E-A0F5-FF6FEB3292AD}" type="slidenum">
              <a:rPr lang="en-GB" smtClean="0"/>
              <a:t>‹#›</a:t>
            </a:fld>
            <a:endParaRPr lang="en-GB"/>
          </a:p>
        </p:txBody>
      </p:sp>
    </p:spTree>
    <p:extLst>
      <p:ext uri="{BB962C8B-B14F-4D97-AF65-F5344CB8AC3E}">
        <p14:creationId xmlns:p14="http://schemas.microsoft.com/office/powerpoint/2010/main" val="4209893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81037"/>
            <a:ext cx="10515600" cy="100965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Skills Development Scotland</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ECA9F8-30CB-5A4F-9E23-C367792DA992}" type="slidenum">
              <a:rPr lang="en-US" smtClean="0"/>
              <a:t>‹#›</a:t>
            </a:fld>
            <a:endParaRPr lang="en-US"/>
          </a:p>
        </p:txBody>
      </p:sp>
      <p:grpSp>
        <p:nvGrpSpPr>
          <p:cNvPr id="7" name="Top colour banner">
            <a:extLst>
              <a:ext uri="{FF2B5EF4-FFF2-40B4-BE49-F238E27FC236}">
                <a16:creationId xmlns:a16="http://schemas.microsoft.com/office/drawing/2014/main" id="{FA26A918-811D-AABA-A506-F58B81EC556D}"/>
              </a:ext>
            </a:extLst>
          </p:cNvPr>
          <p:cNvGrpSpPr/>
          <p:nvPr userDrawn="1"/>
        </p:nvGrpSpPr>
        <p:grpSpPr>
          <a:xfrm>
            <a:off x="1" y="2"/>
            <a:ext cx="12192000" cy="365126"/>
            <a:chOff x="0" y="0"/>
            <a:chExt cx="24380824" cy="730251"/>
          </a:xfrm>
        </p:grpSpPr>
        <p:sp>
          <p:nvSpPr>
            <p:cNvPr id="8" name="Teal banner">
              <a:extLst>
                <a:ext uri="{FF2B5EF4-FFF2-40B4-BE49-F238E27FC236}">
                  <a16:creationId xmlns:a16="http://schemas.microsoft.com/office/drawing/2014/main" id="{35859449-A411-073B-8727-8C1A276E35E0}"/>
                </a:ext>
              </a:extLst>
            </p:cNvPr>
            <p:cNvSpPr/>
            <p:nvPr/>
          </p:nvSpPr>
          <p:spPr>
            <a:xfrm>
              <a:off x="0" y="1"/>
              <a:ext cx="21596350" cy="730250"/>
            </a:xfrm>
            <a:prstGeom prst="rect">
              <a:avLst/>
            </a:prstGeom>
            <a:solidFill>
              <a:srgbClr val="005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Blue banner">
              <a:extLst>
                <a:ext uri="{FF2B5EF4-FFF2-40B4-BE49-F238E27FC236}">
                  <a16:creationId xmlns:a16="http://schemas.microsoft.com/office/drawing/2014/main" id="{8792FC3B-18A4-ADFF-B18C-AA5474B27049}"/>
                </a:ext>
              </a:extLst>
            </p:cNvPr>
            <p:cNvSpPr/>
            <p:nvPr/>
          </p:nvSpPr>
          <p:spPr>
            <a:xfrm>
              <a:off x="21596349" y="0"/>
              <a:ext cx="2784475" cy="730249"/>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Tree>
    <p:extLst>
      <p:ext uri="{BB962C8B-B14F-4D97-AF65-F5344CB8AC3E}">
        <p14:creationId xmlns:p14="http://schemas.microsoft.com/office/powerpoint/2010/main" val="195735782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53">
          <p15:clr>
            <a:srgbClr val="F26B43"/>
          </p15:clr>
        </p15:guide>
        <p15:guide id="4" pos="876">
          <p15:clr>
            <a:srgbClr val="F26B43"/>
          </p15:clr>
        </p15:guide>
        <p15:guide id="5" pos="1300">
          <p15:clr>
            <a:srgbClr val="F26B43"/>
          </p15:clr>
        </p15:guide>
        <p15:guide id="6" pos="1723">
          <p15:clr>
            <a:srgbClr val="F26B43"/>
          </p15:clr>
        </p15:guide>
        <p15:guide id="7" pos="2147">
          <p15:clr>
            <a:srgbClr val="F26B43"/>
          </p15:clr>
        </p15:guide>
        <p15:guide id="8" pos="2571">
          <p15:clr>
            <a:srgbClr val="F26B43"/>
          </p15:clr>
        </p15:guide>
        <p15:guide id="9" pos="2994">
          <p15:clr>
            <a:srgbClr val="F26B43"/>
          </p15:clr>
        </p15:guide>
        <p15:guide id="10" pos="3417">
          <p15:clr>
            <a:srgbClr val="F26B43"/>
          </p15:clr>
        </p15:guide>
        <p15:guide id="11" pos="3840">
          <p15:clr>
            <a:srgbClr val="F26B43"/>
          </p15:clr>
        </p15:guide>
        <p15:guide id="12" pos="4263">
          <p15:clr>
            <a:srgbClr val="F26B43"/>
          </p15:clr>
        </p15:guide>
        <p15:guide id="13" pos="4686">
          <p15:clr>
            <a:srgbClr val="F26B43"/>
          </p15:clr>
        </p15:guide>
        <p15:guide id="14" pos="5109">
          <p15:clr>
            <a:srgbClr val="F26B43"/>
          </p15:clr>
        </p15:guide>
        <p15:guide id="15" pos="5533">
          <p15:clr>
            <a:srgbClr val="F26B43"/>
          </p15:clr>
        </p15:guide>
        <p15:guide id="16" pos="5956">
          <p15:clr>
            <a:srgbClr val="F26B43"/>
          </p15:clr>
        </p15:guide>
        <p15:guide id="17" pos="6379">
          <p15:clr>
            <a:srgbClr val="F26B43"/>
          </p15:clr>
        </p15:guide>
        <p15:guide id="18" pos="6803">
          <p15:clr>
            <a:srgbClr val="F26B43"/>
          </p15:clr>
        </p15:guide>
        <p15:guide id="19" pos="7226">
          <p15:clr>
            <a:srgbClr val="F26B43"/>
          </p15:clr>
        </p15:guide>
        <p15:guide id="20" orient="horz">
          <p15:clr>
            <a:srgbClr val="F26B43"/>
          </p15:clr>
        </p15:guide>
        <p15:guide id="21" orient="horz" pos="4320">
          <p15:clr>
            <a:srgbClr val="F26B43"/>
          </p15:clr>
        </p15:guide>
        <p15:guide id="22" orient="horz" pos="453">
          <p15:clr>
            <a:srgbClr val="F26B43"/>
          </p15:clr>
        </p15:guide>
        <p15:guide id="23" orient="horz" pos="880">
          <p15:clr>
            <a:srgbClr val="F26B43"/>
          </p15:clr>
        </p15:guide>
        <p15:guide id="24" orient="horz" pos="1306">
          <p15:clr>
            <a:srgbClr val="F26B43"/>
          </p15:clr>
        </p15:guide>
        <p15:guide id="25" orient="horz" pos="1733">
          <p15:clr>
            <a:srgbClr val="F26B43"/>
          </p15:clr>
        </p15:guide>
        <p15:guide id="26" orient="horz" pos="2160">
          <p15:clr>
            <a:srgbClr val="F26B43"/>
          </p15:clr>
        </p15:guide>
        <p15:guide id="27" orient="horz" pos="2586">
          <p15:clr>
            <a:srgbClr val="F26B43"/>
          </p15:clr>
        </p15:guide>
        <p15:guide id="28" orient="horz" pos="3013">
          <p15:clr>
            <a:srgbClr val="F26B43"/>
          </p15:clr>
        </p15:guide>
        <p15:guide id="29" orient="horz" pos="3439">
          <p15:clr>
            <a:srgbClr val="F26B43"/>
          </p15:clr>
        </p15:guide>
        <p15:guide id="30" orient="horz" pos="386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1438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3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43904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txStyles>
    <p:titleStyle>
      <a:lvl1pPr algn="l" defTabSz="914342" rtl="0" eaLnBrk="1" latinLnBrk="0" hangingPunct="1">
        <a:lnSpc>
          <a:spcPct val="90000"/>
        </a:lnSpc>
        <a:spcBef>
          <a:spcPct val="0"/>
        </a:spcBef>
        <a:buNone/>
        <a:defRPr sz="4800" b="1" kern="1200">
          <a:solidFill>
            <a:schemeClr val="bg1"/>
          </a:solidFill>
          <a:latin typeface="Arial" panose="020B0604020202020204" pitchFamily="34" charset="0"/>
          <a:ea typeface="+mj-ea"/>
          <a:cs typeface="Arial" panose="020B0604020202020204" pitchFamily="34" charset="0"/>
        </a:defRPr>
      </a:lvl1pPr>
    </p:titleStyle>
    <p:bodyStyle>
      <a:lvl1pPr marL="228584" indent="-228584" algn="l" defTabSz="914342" rtl="0" eaLnBrk="1" latinLnBrk="0" hangingPunct="1">
        <a:lnSpc>
          <a:spcPct val="90000"/>
        </a:lnSpc>
        <a:spcBef>
          <a:spcPts val="10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1pPr>
      <a:lvl2pPr marL="685756" indent="-228584" algn="l" defTabSz="914342" rtl="0" eaLnBrk="1" latinLnBrk="0" hangingPunct="1">
        <a:lnSpc>
          <a:spcPct val="90000"/>
        </a:lnSpc>
        <a:spcBef>
          <a:spcPts val="500"/>
        </a:spcBef>
        <a:buFont typeface="Arial" panose="020B0604020202020204" pitchFamily="34" charset="0"/>
        <a:buChar char="•"/>
        <a:defRPr sz="2672" kern="1200">
          <a:solidFill>
            <a:schemeClr val="bg1"/>
          </a:solidFill>
          <a:latin typeface="Arial" panose="020B0604020202020204" pitchFamily="34" charset="0"/>
          <a:ea typeface="+mn-ea"/>
          <a:cs typeface="Arial" panose="020B0604020202020204" pitchFamily="34" charset="0"/>
        </a:defRPr>
      </a:lvl2pPr>
      <a:lvl3pPr marL="1142927" indent="-228584" algn="l" defTabSz="914342"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3pPr>
      <a:lvl4pPr marL="1600096" indent="-228584" algn="l" defTabSz="914342" rtl="0" eaLnBrk="1" latinLnBrk="0" hangingPunct="1">
        <a:lnSpc>
          <a:spcPct val="90000"/>
        </a:lnSpc>
        <a:spcBef>
          <a:spcPts val="500"/>
        </a:spcBef>
        <a:buFont typeface="Arial" panose="020B0604020202020204" pitchFamily="34" charset="0"/>
        <a:buChar char="•"/>
        <a:defRPr sz="2128" kern="1200">
          <a:solidFill>
            <a:schemeClr val="bg1"/>
          </a:solidFill>
          <a:latin typeface="Arial" panose="020B0604020202020204" pitchFamily="34" charset="0"/>
          <a:ea typeface="+mn-ea"/>
          <a:cs typeface="Arial" panose="020B0604020202020204" pitchFamily="34" charset="0"/>
        </a:defRPr>
      </a:lvl4pPr>
      <a:lvl5pPr marL="2057266" indent="-228584" algn="l" defTabSz="914342" rtl="0" eaLnBrk="1" latinLnBrk="0" hangingPunct="1">
        <a:lnSpc>
          <a:spcPct val="90000"/>
        </a:lnSpc>
        <a:spcBef>
          <a:spcPts val="500"/>
        </a:spcBef>
        <a:buFont typeface="Arial" panose="020B0604020202020204" pitchFamily="34" charset="0"/>
        <a:buChar char="•"/>
        <a:defRPr sz="1872" kern="1200">
          <a:solidFill>
            <a:schemeClr val="bg1"/>
          </a:solidFill>
          <a:latin typeface="Arial" panose="020B0604020202020204" pitchFamily="34" charset="0"/>
          <a:ea typeface="+mn-ea"/>
          <a:cs typeface="Arial" panose="020B0604020202020204" pitchFamily="34" charset="0"/>
        </a:defRPr>
      </a:lvl5pPr>
      <a:lvl6pPr marL="2514437" indent="-228584"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07" indent="-228584"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78" indent="-228584"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48" indent="-228584"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42" rtl="0" eaLnBrk="1" latinLnBrk="0" hangingPunct="1">
        <a:defRPr sz="1800" kern="1200">
          <a:solidFill>
            <a:schemeClr val="tx1"/>
          </a:solidFill>
          <a:latin typeface="+mn-lt"/>
          <a:ea typeface="+mn-ea"/>
          <a:cs typeface="+mn-cs"/>
        </a:defRPr>
      </a:lvl1pPr>
      <a:lvl2pPr marL="457171"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1" algn="l" defTabSz="914342" rtl="0" eaLnBrk="1" latinLnBrk="0" hangingPunct="1">
        <a:defRPr sz="1800" kern="1200">
          <a:solidFill>
            <a:schemeClr val="tx1"/>
          </a:solidFill>
          <a:latin typeface="+mn-lt"/>
          <a:ea typeface="+mn-ea"/>
          <a:cs typeface="+mn-cs"/>
        </a:defRPr>
      </a:lvl4pPr>
      <a:lvl5pPr marL="1828681" algn="l" defTabSz="914342" rtl="0" eaLnBrk="1" latinLnBrk="0" hangingPunct="1">
        <a:defRPr sz="1800" kern="1200">
          <a:solidFill>
            <a:schemeClr val="tx1"/>
          </a:solidFill>
          <a:latin typeface="+mn-lt"/>
          <a:ea typeface="+mn-ea"/>
          <a:cs typeface="+mn-cs"/>
        </a:defRPr>
      </a:lvl5pPr>
      <a:lvl6pPr marL="2285851" algn="l" defTabSz="914342" rtl="0" eaLnBrk="1" latinLnBrk="0" hangingPunct="1">
        <a:defRPr sz="1800" kern="1200">
          <a:solidFill>
            <a:schemeClr val="tx1"/>
          </a:solidFill>
          <a:latin typeface="+mn-lt"/>
          <a:ea typeface="+mn-ea"/>
          <a:cs typeface="+mn-cs"/>
        </a:defRPr>
      </a:lvl6pPr>
      <a:lvl7pPr marL="2743022" algn="l" defTabSz="914342" rtl="0" eaLnBrk="1" latinLnBrk="0" hangingPunct="1">
        <a:defRPr sz="1800" kern="1200">
          <a:solidFill>
            <a:schemeClr val="tx1"/>
          </a:solidFill>
          <a:latin typeface="+mn-lt"/>
          <a:ea typeface="+mn-ea"/>
          <a:cs typeface="+mn-cs"/>
        </a:defRPr>
      </a:lvl7pPr>
      <a:lvl8pPr marL="3200192" algn="l" defTabSz="914342" rtl="0" eaLnBrk="1" latinLnBrk="0" hangingPunct="1">
        <a:defRPr sz="1800" kern="1200">
          <a:solidFill>
            <a:schemeClr val="tx1"/>
          </a:solidFill>
          <a:latin typeface="+mn-lt"/>
          <a:ea typeface="+mn-ea"/>
          <a:cs typeface="+mn-cs"/>
        </a:defRPr>
      </a:lvl8pPr>
      <a:lvl9pPr marL="3657362" algn="l" defTabSz="9143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426260"/>
      </p:ext>
    </p:extLst>
  </p:cSld>
  <p:clrMap bg1="lt1" tx1="dk1" bg2="lt2" tx2="dk2" accent1="accent1" accent2="accent2" accent3="accent3" accent4="accent4" accent5="accent5" accent6="accent6" hlink="hlink" folHlink="folHlink"/>
  <p:sldLayoutIdLst>
    <p:sldLayoutId id="2147483688" r:id="rId1"/>
  </p:sldLayoutIdLst>
  <p:txStyles>
    <p:titleStyle>
      <a:lvl1pPr algn="ctr" defTabSz="685704" rtl="0" eaLnBrk="1" latinLnBrk="0" hangingPunct="1">
        <a:spcBef>
          <a:spcPct val="0"/>
        </a:spcBef>
        <a:buNone/>
        <a:defRPr sz="3299" kern="1200">
          <a:solidFill>
            <a:schemeClr val="tx1"/>
          </a:solidFill>
          <a:latin typeface="+mj-lt"/>
          <a:ea typeface="+mj-ea"/>
          <a:cs typeface="+mj-cs"/>
        </a:defRPr>
      </a:lvl1pPr>
    </p:titleStyle>
    <p:bodyStyle>
      <a:lvl1pPr marL="257140" indent="-257140" algn="l" defTabSz="68570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35" indent="-214284" algn="l" defTabSz="685704" rtl="0" eaLnBrk="1" latinLnBrk="0" hangingPunct="1">
        <a:spcBef>
          <a:spcPct val="20000"/>
        </a:spcBef>
        <a:buFont typeface="Arial" panose="020B0604020202020204" pitchFamily="34" charset="0"/>
        <a:buChar char="–"/>
        <a:defRPr sz="2099" kern="1200">
          <a:solidFill>
            <a:schemeClr val="tx1"/>
          </a:solidFill>
          <a:latin typeface="+mn-lt"/>
          <a:ea typeface="+mn-ea"/>
          <a:cs typeface="+mn-cs"/>
        </a:defRPr>
      </a:lvl2pPr>
      <a:lvl3pPr marL="857128" indent="-171426" algn="l" defTabSz="68570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199983"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4pPr>
      <a:lvl5pPr marL="1542836"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5pPr>
      <a:lvl6pPr marL="1885687"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6pPr>
      <a:lvl7pPr marL="2228539"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7pPr>
      <a:lvl8pPr marL="2571389"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8pPr>
      <a:lvl9pPr marL="2914241"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9pPr>
    </p:bodyStyle>
    <p:otherStyle>
      <a:defPPr>
        <a:defRPr lang="en-US"/>
      </a:defPPr>
      <a:lvl1pPr marL="0" algn="l" defTabSz="685704" rtl="0" eaLnBrk="1" latinLnBrk="0" hangingPunct="1">
        <a:defRPr sz="1350" kern="1200">
          <a:solidFill>
            <a:schemeClr val="tx1"/>
          </a:solidFill>
          <a:latin typeface="+mn-lt"/>
          <a:ea typeface="+mn-ea"/>
          <a:cs typeface="+mn-cs"/>
        </a:defRPr>
      </a:lvl1pPr>
      <a:lvl2pPr marL="342852" algn="l" defTabSz="685704" rtl="0" eaLnBrk="1" latinLnBrk="0" hangingPunct="1">
        <a:defRPr sz="1350" kern="1200">
          <a:solidFill>
            <a:schemeClr val="tx1"/>
          </a:solidFill>
          <a:latin typeface="+mn-lt"/>
          <a:ea typeface="+mn-ea"/>
          <a:cs typeface="+mn-cs"/>
        </a:defRPr>
      </a:lvl2pPr>
      <a:lvl3pPr marL="685704" algn="l" defTabSz="685704" rtl="0" eaLnBrk="1" latinLnBrk="0" hangingPunct="1">
        <a:defRPr sz="1350" kern="1200">
          <a:solidFill>
            <a:schemeClr val="tx1"/>
          </a:solidFill>
          <a:latin typeface="+mn-lt"/>
          <a:ea typeface="+mn-ea"/>
          <a:cs typeface="+mn-cs"/>
        </a:defRPr>
      </a:lvl3pPr>
      <a:lvl4pPr marL="1028555" algn="l" defTabSz="685704" rtl="0" eaLnBrk="1" latinLnBrk="0" hangingPunct="1">
        <a:defRPr sz="1350" kern="1200">
          <a:solidFill>
            <a:schemeClr val="tx1"/>
          </a:solidFill>
          <a:latin typeface="+mn-lt"/>
          <a:ea typeface="+mn-ea"/>
          <a:cs typeface="+mn-cs"/>
        </a:defRPr>
      </a:lvl4pPr>
      <a:lvl5pPr marL="1371409" algn="l" defTabSz="685704" rtl="0" eaLnBrk="1" latinLnBrk="0" hangingPunct="1">
        <a:defRPr sz="1350" kern="1200">
          <a:solidFill>
            <a:schemeClr val="tx1"/>
          </a:solidFill>
          <a:latin typeface="+mn-lt"/>
          <a:ea typeface="+mn-ea"/>
          <a:cs typeface="+mn-cs"/>
        </a:defRPr>
      </a:lvl5pPr>
      <a:lvl6pPr marL="1714261" algn="l" defTabSz="685704" rtl="0" eaLnBrk="1" latinLnBrk="0" hangingPunct="1">
        <a:defRPr sz="1350" kern="1200">
          <a:solidFill>
            <a:schemeClr val="tx1"/>
          </a:solidFill>
          <a:latin typeface="+mn-lt"/>
          <a:ea typeface="+mn-ea"/>
          <a:cs typeface="+mn-cs"/>
        </a:defRPr>
      </a:lvl6pPr>
      <a:lvl7pPr marL="2057112" algn="l" defTabSz="685704" rtl="0" eaLnBrk="1" latinLnBrk="0" hangingPunct="1">
        <a:defRPr sz="1350" kern="1200">
          <a:solidFill>
            <a:schemeClr val="tx1"/>
          </a:solidFill>
          <a:latin typeface="+mn-lt"/>
          <a:ea typeface="+mn-ea"/>
          <a:cs typeface="+mn-cs"/>
        </a:defRPr>
      </a:lvl7pPr>
      <a:lvl8pPr marL="2399963" algn="l" defTabSz="685704" rtl="0" eaLnBrk="1" latinLnBrk="0" hangingPunct="1">
        <a:defRPr sz="1350" kern="1200">
          <a:solidFill>
            <a:schemeClr val="tx1"/>
          </a:solidFill>
          <a:latin typeface="+mn-lt"/>
          <a:ea typeface="+mn-ea"/>
          <a:cs typeface="+mn-cs"/>
        </a:defRPr>
      </a:lvl8pPr>
      <a:lvl9pPr marL="2742818" algn="l" defTabSz="685704"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246644"/>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685704" rtl="0" eaLnBrk="1" latinLnBrk="0" hangingPunct="1">
        <a:spcBef>
          <a:spcPct val="0"/>
        </a:spcBef>
        <a:buNone/>
        <a:defRPr sz="2699" kern="1200">
          <a:solidFill>
            <a:schemeClr val="tx1"/>
          </a:solidFill>
          <a:latin typeface="Arial" panose="020B0604020202020204" pitchFamily="34" charset="0"/>
          <a:ea typeface="+mj-ea"/>
          <a:cs typeface="Arial" panose="020B0604020202020204" pitchFamily="34" charset="0"/>
        </a:defRPr>
      </a:lvl1pPr>
    </p:titleStyle>
    <p:bodyStyle>
      <a:lvl1pPr marL="257140" indent="-257140" algn="l" defTabSz="685704" rtl="0" eaLnBrk="1" latinLnBrk="0" hangingPunct="1">
        <a:spcBef>
          <a:spcPct val="20000"/>
        </a:spcBef>
        <a:buFont typeface="Symbol" panose="05050102010706020507" pitchFamily="18" charset="2"/>
        <a:buChar char=""/>
        <a:defRPr sz="1950" kern="1200">
          <a:solidFill>
            <a:schemeClr val="tx1"/>
          </a:solidFill>
          <a:latin typeface="Arial" panose="020B0604020202020204" pitchFamily="34" charset="0"/>
          <a:ea typeface="+mn-ea"/>
          <a:cs typeface="Arial" panose="020B0604020202020204" pitchFamily="34" charset="0"/>
        </a:defRPr>
      </a:lvl1pPr>
      <a:lvl2pPr marL="557135" indent="-214284"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128" indent="-171426"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3pPr>
      <a:lvl4pPr marL="1199983" indent="-171426"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4pPr>
      <a:lvl5pPr marL="1542836" indent="-171426"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5pPr>
      <a:lvl6pPr marL="1885687"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6pPr>
      <a:lvl7pPr marL="2228539"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7pPr>
      <a:lvl8pPr marL="2571389"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8pPr>
      <a:lvl9pPr marL="2914241"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9pPr>
    </p:bodyStyle>
    <p:otherStyle>
      <a:defPPr>
        <a:defRPr lang="en-US"/>
      </a:defPPr>
      <a:lvl1pPr marL="0" algn="l" defTabSz="685704" rtl="0" eaLnBrk="1" latinLnBrk="0" hangingPunct="1">
        <a:defRPr sz="1350" kern="1200">
          <a:solidFill>
            <a:schemeClr val="tx1"/>
          </a:solidFill>
          <a:latin typeface="+mn-lt"/>
          <a:ea typeface="+mn-ea"/>
          <a:cs typeface="+mn-cs"/>
        </a:defRPr>
      </a:lvl1pPr>
      <a:lvl2pPr marL="342852" algn="l" defTabSz="685704" rtl="0" eaLnBrk="1" latinLnBrk="0" hangingPunct="1">
        <a:defRPr sz="1350" kern="1200">
          <a:solidFill>
            <a:schemeClr val="tx1"/>
          </a:solidFill>
          <a:latin typeface="+mn-lt"/>
          <a:ea typeface="+mn-ea"/>
          <a:cs typeface="+mn-cs"/>
        </a:defRPr>
      </a:lvl2pPr>
      <a:lvl3pPr marL="685704" algn="l" defTabSz="685704" rtl="0" eaLnBrk="1" latinLnBrk="0" hangingPunct="1">
        <a:defRPr sz="1350" kern="1200">
          <a:solidFill>
            <a:schemeClr val="tx1"/>
          </a:solidFill>
          <a:latin typeface="+mn-lt"/>
          <a:ea typeface="+mn-ea"/>
          <a:cs typeface="+mn-cs"/>
        </a:defRPr>
      </a:lvl3pPr>
      <a:lvl4pPr marL="1028555" algn="l" defTabSz="685704" rtl="0" eaLnBrk="1" latinLnBrk="0" hangingPunct="1">
        <a:defRPr sz="1350" kern="1200">
          <a:solidFill>
            <a:schemeClr val="tx1"/>
          </a:solidFill>
          <a:latin typeface="+mn-lt"/>
          <a:ea typeface="+mn-ea"/>
          <a:cs typeface="+mn-cs"/>
        </a:defRPr>
      </a:lvl4pPr>
      <a:lvl5pPr marL="1371409" algn="l" defTabSz="685704" rtl="0" eaLnBrk="1" latinLnBrk="0" hangingPunct="1">
        <a:defRPr sz="1350" kern="1200">
          <a:solidFill>
            <a:schemeClr val="tx1"/>
          </a:solidFill>
          <a:latin typeface="+mn-lt"/>
          <a:ea typeface="+mn-ea"/>
          <a:cs typeface="+mn-cs"/>
        </a:defRPr>
      </a:lvl5pPr>
      <a:lvl6pPr marL="1714261" algn="l" defTabSz="685704" rtl="0" eaLnBrk="1" latinLnBrk="0" hangingPunct="1">
        <a:defRPr sz="1350" kern="1200">
          <a:solidFill>
            <a:schemeClr val="tx1"/>
          </a:solidFill>
          <a:latin typeface="+mn-lt"/>
          <a:ea typeface="+mn-ea"/>
          <a:cs typeface="+mn-cs"/>
        </a:defRPr>
      </a:lvl6pPr>
      <a:lvl7pPr marL="2057112" algn="l" defTabSz="685704" rtl="0" eaLnBrk="1" latinLnBrk="0" hangingPunct="1">
        <a:defRPr sz="1350" kern="1200">
          <a:solidFill>
            <a:schemeClr val="tx1"/>
          </a:solidFill>
          <a:latin typeface="+mn-lt"/>
          <a:ea typeface="+mn-ea"/>
          <a:cs typeface="+mn-cs"/>
        </a:defRPr>
      </a:lvl7pPr>
      <a:lvl8pPr marL="2399963" algn="l" defTabSz="685704" rtl="0" eaLnBrk="1" latinLnBrk="0" hangingPunct="1">
        <a:defRPr sz="1350" kern="1200">
          <a:solidFill>
            <a:schemeClr val="tx1"/>
          </a:solidFill>
          <a:latin typeface="+mn-lt"/>
          <a:ea typeface="+mn-ea"/>
          <a:cs typeface="+mn-cs"/>
        </a:defRPr>
      </a:lvl8pPr>
      <a:lvl9pPr marL="2742818" algn="l" defTabSz="685704"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247999"/>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685704" rtl="0" eaLnBrk="1" latinLnBrk="0" hangingPunct="1">
        <a:spcBef>
          <a:spcPct val="0"/>
        </a:spcBef>
        <a:buNone/>
        <a:defRPr sz="2699" kern="1200">
          <a:solidFill>
            <a:schemeClr val="tx1"/>
          </a:solidFill>
          <a:latin typeface="Arial" panose="020B0604020202020204" pitchFamily="34" charset="0"/>
          <a:ea typeface="+mj-ea"/>
          <a:cs typeface="Arial" panose="020B0604020202020204" pitchFamily="34" charset="0"/>
        </a:defRPr>
      </a:lvl1pPr>
    </p:titleStyle>
    <p:bodyStyle>
      <a:lvl1pPr marL="257140" indent="-257140" algn="l" defTabSz="685704" rtl="0" eaLnBrk="1" latinLnBrk="0" hangingPunct="1">
        <a:spcBef>
          <a:spcPct val="20000"/>
        </a:spcBef>
        <a:buFont typeface="Symbol" panose="05050102010706020507" pitchFamily="18" charset="2"/>
        <a:buChar char=""/>
        <a:defRPr sz="1950" kern="1200">
          <a:solidFill>
            <a:schemeClr val="tx1"/>
          </a:solidFill>
          <a:latin typeface="Arial" panose="020B0604020202020204" pitchFamily="34" charset="0"/>
          <a:ea typeface="+mn-ea"/>
          <a:cs typeface="Arial" panose="020B0604020202020204" pitchFamily="34" charset="0"/>
        </a:defRPr>
      </a:lvl1pPr>
      <a:lvl2pPr marL="557135" indent="-214284"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128" indent="-171426"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3pPr>
      <a:lvl4pPr marL="1199983" indent="-171426"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4pPr>
      <a:lvl5pPr marL="1542836" indent="-171426"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5pPr>
      <a:lvl6pPr marL="1885687"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6pPr>
      <a:lvl7pPr marL="2228539"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7pPr>
      <a:lvl8pPr marL="2571389"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8pPr>
      <a:lvl9pPr marL="2914241"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9pPr>
    </p:bodyStyle>
    <p:otherStyle>
      <a:defPPr>
        <a:defRPr lang="en-US"/>
      </a:defPPr>
      <a:lvl1pPr marL="0" algn="l" defTabSz="685704" rtl="0" eaLnBrk="1" latinLnBrk="0" hangingPunct="1">
        <a:defRPr sz="1350" kern="1200">
          <a:solidFill>
            <a:schemeClr val="tx1"/>
          </a:solidFill>
          <a:latin typeface="+mn-lt"/>
          <a:ea typeface="+mn-ea"/>
          <a:cs typeface="+mn-cs"/>
        </a:defRPr>
      </a:lvl1pPr>
      <a:lvl2pPr marL="342852" algn="l" defTabSz="685704" rtl="0" eaLnBrk="1" latinLnBrk="0" hangingPunct="1">
        <a:defRPr sz="1350" kern="1200">
          <a:solidFill>
            <a:schemeClr val="tx1"/>
          </a:solidFill>
          <a:latin typeface="+mn-lt"/>
          <a:ea typeface="+mn-ea"/>
          <a:cs typeface="+mn-cs"/>
        </a:defRPr>
      </a:lvl2pPr>
      <a:lvl3pPr marL="685704" algn="l" defTabSz="685704" rtl="0" eaLnBrk="1" latinLnBrk="0" hangingPunct="1">
        <a:defRPr sz="1350" kern="1200">
          <a:solidFill>
            <a:schemeClr val="tx1"/>
          </a:solidFill>
          <a:latin typeface="+mn-lt"/>
          <a:ea typeface="+mn-ea"/>
          <a:cs typeface="+mn-cs"/>
        </a:defRPr>
      </a:lvl3pPr>
      <a:lvl4pPr marL="1028555" algn="l" defTabSz="685704" rtl="0" eaLnBrk="1" latinLnBrk="0" hangingPunct="1">
        <a:defRPr sz="1350" kern="1200">
          <a:solidFill>
            <a:schemeClr val="tx1"/>
          </a:solidFill>
          <a:latin typeface="+mn-lt"/>
          <a:ea typeface="+mn-ea"/>
          <a:cs typeface="+mn-cs"/>
        </a:defRPr>
      </a:lvl4pPr>
      <a:lvl5pPr marL="1371409" algn="l" defTabSz="685704" rtl="0" eaLnBrk="1" latinLnBrk="0" hangingPunct="1">
        <a:defRPr sz="1350" kern="1200">
          <a:solidFill>
            <a:schemeClr val="tx1"/>
          </a:solidFill>
          <a:latin typeface="+mn-lt"/>
          <a:ea typeface="+mn-ea"/>
          <a:cs typeface="+mn-cs"/>
        </a:defRPr>
      </a:lvl5pPr>
      <a:lvl6pPr marL="1714261" algn="l" defTabSz="685704" rtl="0" eaLnBrk="1" latinLnBrk="0" hangingPunct="1">
        <a:defRPr sz="1350" kern="1200">
          <a:solidFill>
            <a:schemeClr val="tx1"/>
          </a:solidFill>
          <a:latin typeface="+mn-lt"/>
          <a:ea typeface="+mn-ea"/>
          <a:cs typeface="+mn-cs"/>
        </a:defRPr>
      </a:lvl6pPr>
      <a:lvl7pPr marL="2057112" algn="l" defTabSz="685704" rtl="0" eaLnBrk="1" latinLnBrk="0" hangingPunct="1">
        <a:defRPr sz="1350" kern="1200">
          <a:solidFill>
            <a:schemeClr val="tx1"/>
          </a:solidFill>
          <a:latin typeface="+mn-lt"/>
          <a:ea typeface="+mn-ea"/>
          <a:cs typeface="+mn-cs"/>
        </a:defRPr>
      </a:lvl7pPr>
      <a:lvl8pPr marL="2399963" algn="l" defTabSz="685704" rtl="0" eaLnBrk="1" latinLnBrk="0" hangingPunct="1">
        <a:defRPr sz="1350" kern="1200">
          <a:solidFill>
            <a:schemeClr val="tx1"/>
          </a:solidFill>
          <a:latin typeface="+mn-lt"/>
          <a:ea typeface="+mn-ea"/>
          <a:cs typeface="+mn-cs"/>
        </a:defRPr>
      </a:lvl8pPr>
      <a:lvl9pPr marL="2742818" algn="l" defTabSz="685704"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A4798C7F-C8CA-4799-BF37-3AB4642CDB66}"/>
              </a:ext>
            </a:extLst>
          </p:cNvPr>
          <p:cNvSpPr/>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80" name="Group 79">
            <a:extLst>
              <a:ext uri="{FF2B5EF4-FFF2-40B4-BE49-F238E27FC236}">
                <a16:creationId xmlns:a16="http://schemas.microsoft.com/office/drawing/2014/main" id="{87F0794B-55D3-4D2D-BDE7-4688ED321E42}"/>
              </a:ext>
            </a:extLst>
          </p:cNvPr>
          <p:cNvGrpSpPr/>
          <p:nvPr/>
        </p:nvGrpSpPr>
        <p:grpSpPr>
          <a:xfrm>
            <a:off x="-11413" y="0"/>
            <a:ext cx="12214827" cy="6858000"/>
            <a:chOff x="-6214" y="-1"/>
            <a:chExt cx="12214827" cy="6858000"/>
          </a:xfrm>
        </p:grpSpPr>
        <p:cxnSp>
          <p:nvCxnSpPr>
            <p:cNvPr id="81" name="Straight Connector 80">
              <a:extLst>
                <a:ext uri="{FF2B5EF4-FFF2-40B4-BE49-F238E27FC236}">
                  <a16:creationId xmlns:a16="http://schemas.microsoft.com/office/drawing/2014/main" id="{BE4C795B-1813-4CC6-B03F-8DD130BEAABD}"/>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0F4C04D-5CD8-446B-BE3D-257172E6E4CB}"/>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DDC802E-606F-4F39-84B6-90DF0FE54461}"/>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C5B0C75-0136-4A39-9AB6-0F02C4527810}"/>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5ED2B52-3D40-46DE-8B54-99A4071578D8}"/>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8BCEC75-1B6B-45B2-8041-8D933FCF60F5}"/>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A2FC789-056A-43CC-807E-4262CDC3E0F5}"/>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C32FD3-76B0-40E7-89F2-E9C523210AF4}"/>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82E9447-8362-426C-840A-B6F2231F7BCC}"/>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F141DC8-83CE-4C21-A5BA-E2FFF3D866E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12A697C-ECBC-40A9-AC69-BF96A34B91AF}"/>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2E988AF-5EFB-43D3-B93F-6E4F41A2C90B}"/>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312C1B-AAE2-4A6D-ACC7-ABAA75D42854}"/>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7B96146-61DA-44D6-A9DF-6DB41FCF2D80}"/>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B33F93D-4439-46EE-97C4-9CECAAFDCF60}"/>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914B275-A3D7-4BA4-B8CB-E7657100F3AD}"/>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D26EF3B-FBE7-4D57-8E01-553F50734A68}"/>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CC1E671-BA54-4B31-9A2E-8F50BC57A260}"/>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836A704-3624-4ABF-9A67-0F52C2F3EFBF}"/>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FDC385D-BA34-481F-A991-A776E0B19301}"/>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EF033A-D8FB-416B-AE51-4E098A27D68C}"/>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7C17B48-F458-4E9B-9331-56FCDC5B6AB2}"/>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7E44A4B-D453-46F0-A83D-AF0B33D5C59F}"/>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46BEA9F-314B-440D-AE8D-21E1252EC5A0}"/>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5EAFD0-4869-4612-ACDE-ABC703104E88}"/>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0F26706-7F23-4FF0-9CAF-F3C4F47C119D}"/>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0195A72-345A-4E88-8D71-14DB3D1B607D}"/>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DBF51A6-A3BC-49FE-BB01-E8992811774E}"/>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78DF911-744C-419B-83DC-39F270BBF41F}"/>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9" name="Freeform: Shape 148">
            <a:extLst>
              <a:ext uri="{FF2B5EF4-FFF2-40B4-BE49-F238E27FC236}">
                <a16:creationId xmlns:a16="http://schemas.microsoft.com/office/drawing/2014/main" id="{216BB147-20D5-4D93-BDA5-1BC614D6A4B2}"/>
              </a:ext>
            </a:extLst>
          </p:cNvPr>
          <p:cNvSpPr/>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457200" y="365125"/>
            <a:ext cx="1072293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457200" y="1825625"/>
            <a:ext cx="1072293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457200" y="6324600"/>
            <a:ext cx="256022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193BAB95-8DA7-460B-B00A-7037C8394FB0}" type="datetime1">
              <a:rPr lang="en-US" smtClean="0"/>
              <a:pPr/>
              <a:t>12/11/2024</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200861" y="6319838"/>
            <a:ext cx="3982781" cy="365125"/>
          </a:xfrm>
          <a:prstGeom prst="rect">
            <a:avLst/>
          </a:prstGeom>
        </p:spPr>
        <p:txBody>
          <a:bodyPr vert="horz" lIns="91440" tIns="45720" rIns="91440" bIns="45720" rtlCol="0" anchor="ctr"/>
          <a:lstStyle>
            <a:lvl1pPr algn="ctr">
              <a:defRPr sz="900" cap="all" spc="150" baseline="0">
                <a:solidFill>
                  <a:srgbClr val="FFFFFF"/>
                </a:solidFill>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11190806" y="6324600"/>
            <a:ext cx="799078" cy="365125"/>
          </a:xfrm>
          <a:prstGeom prst="rect">
            <a:avLst/>
          </a:prstGeom>
        </p:spPr>
        <p:txBody>
          <a:bodyPr vert="horz" lIns="91440" tIns="45720" rIns="91440" bIns="45720" rtlCol="0" anchor="ctr"/>
          <a:lstStyle>
            <a:lvl1pPr algn="ctr">
              <a:defRPr sz="900" cap="all" spc="150" baseline="0">
                <a:solidFill>
                  <a:srgbClr val="FFFFFF"/>
                </a:solidFill>
              </a:defRPr>
            </a:lvl1pPr>
          </a:lstStyle>
          <a:p>
            <a:fld id="{11A71338-8BA2-4C79-A6C5-5A8E30081D0C}" type="slidenum">
              <a:rPr lang="en-US" smtClean="0"/>
              <a:pPr/>
              <a:t>‹#›</a:t>
            </a:fld>
            <a:endParaRPr lang="en-US" dirty="0"/>
          </a:p>
        </p:txBody>
      </p:sp>
      <p:sp>
        <p:nvSpPr>
          <p:cNvPr id="77" name="Freeform: Shape 76">
            <a:extLst>
              <a:ext uri="{FF2B5EF4-FFF2-40B4-BE49-F238E27FC236}">
                <a16:creationId xmlns:a16="http://schemas.microsoft.com/office/drawing/2014/main" id="{0A253F60-DE40-4508-A37A-61331DF1DD5D}"/>
              </a:ext>
            </a:extLst>
          </p:cNvPr>
          <p:cNvSpPr/>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Tree>
    <p:extLst>
      <p:ext uri="{BB962C8B-B14F-4D97-AF65-F5344CB8AC3E}">
        <p14:creationId xmlns:p14="http://schemas.microsoft.com/office/powerpoint/2010/main" val="314729395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sldNum="0" hdr="0" ftr="0" dt="0"/>
  <p:txStyles>
    <p:title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bg1"/>
        </a:buClr>
        <a:buSzPct val="75000"/>
        <a:buFont typeface="Arial" panose="020B0604020202020204" pitchFamily="34" charset="0"/>
        <a:buChar char="•"/>
        <a:defRPr sz="2800" kern="1200">
          <a:solidFill>
            <a:srgbClr val="FFFFFF"/>
          </a:solidFill>
          <a:latin typeface="+mn-lt"/>
          <a:ea typeface="+mn-ea"/>
          <a:cs typeface="+mn-cs"/>
        </a:defRPr>
      </a:lvl1pPr>
      <a:lvl2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400" kern="1200">
          <a:solidFill>
            <a:srgbClr val="FFFFFF"/>
          </a:solidFill>
          <a:latin typeface="+mn-lt"/>
          <a:ea typeface="+mn-ea"/>
          <a:cs typeface="+mn-cs"/>
        </a:defRPr>
      </a:lvl2pPr>
      <a:lvl3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000" kern="1200">
          <a:solidFill>
            <a:srgbClr val="FFFFFF"/>
          </a:solidFill>
          <a:latin typeface="+mn-lt"/>
          <a:ea typeface="+mn-ea"/>
          <a:cs typeface="+mn-cs"/>
        </a:defRPr>
      </a:lvl3pPr>
      <a:lvl4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4pPr>
      <a:lvl5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1.xml"/><Relationship Id="rId7" Type="http://schemas.openxmlformats.org/officeDocument/2006/relationships/hyperlink" Target="https://www.sqaacademy.org.uk/course/view.php?id=1012" TargetMode="Externa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hyperlink" Target="https://enetlearn.com/Login/?c=48&amp;o=1" TargetMode="External"/><Relationship Id="rId11" Type="http://schemas.openxmlformats.org/officeDocument/2006/relationships/image" Target="../media/image7.png"/><Relationship Id="rId5" Type="http://schemas.openxmlformats.org/officeDocument/2006/relationships/hyperlink" Target="https://www.skillsdevelopmentscotland.co.uk/what-we-do/scotlands-careers-services/education-team/meta-skills-toolkit" TargetMode="External"/><Relationship Id="rId10" Type="http://schemas.openxmlformats.org/officeDocument/2006/relationships/image" Target="../media/image13.png"/><Relationship Id="rId4" Type="http://schemas.openxmlformats.org/officeDocument/2006/relationships/hyperlink" Target="https://www.skillsdevelopmentscotland.co.uk/for-learning-providers/work-based-learning-quality-assurance-improvement-hub/" TargetMode="External"/><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4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4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4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https://www.skillsdevelopmentscotland.co.uk/media/rbmj1kjm/meta-skills-progression-framework.pdf" TargetMode="External"/><Relationship Id="rId2" Type="http://schemas.openxmlformats.org/officeDocument/2006/relationships/notesSlide" Target="../notesSlides/notesSlide24.xml"/><Relationship Id="rId1" Type="http://schemas.openxmlformats.org/officeDocument/2006/relationships/slideLayout" Target="../slideLayouts/slideLayout40.xml"/><Relationship Id="rId6" Type="http://schemas.openxmlformats.org/officeDocument/2006/relationships/hyperlink" Target="https://www.stf.org.uk/wp-content/uploads/1451_skills-toolkit-phase-1-_guidance-paper_v4-002-final.pdf" TargetMode="External"/><Relationship Id="rId5" Type="http://schemas.openxmlformats.org/officeDocument/2006/relationships/hyperlink" Target="https://www.sqaacademy.org.uk/mod/scorm/player.php?a=720&amp;currentorg=articulate_rise&amp;scoid=2291&amp;sesskey=tikiu3omF7&amp;display=popup&amp;mode=normal" TargetMode="External"/><Relationship Id="rId4" Type="http://schemas.openxmlformats.org/officeDocument/2006/relationships/image" Target="../media/image49.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3.sv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5.svg"/><Relationship Id="rId10" Type="http://schemas.openxmlformats.org/officeDocument/2006/relationships/image" Target="../media/image59.svg"/><Relationship Id="rId4" Type="http://schemas.openxmlformats.org/officeDocument/2006/relationships/image" Target="../media/image54.png"/><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61.svg"/><Relationship Id="rId7" Type="http://schemas.openxmlformats.org/officeDocument/2006/relationships/image" Target="../media/image54.png"/><Relationship Id="rId2" Type="http://schemas.openxmlformats.org/officeDocument/2006/relationships/image" Target="../media/image60.png"/><Relationship Id="rId1" Type="http://schemas.openxmlformats.org/officeDocument/2006/relationships/slideLayout" Target="../slideLayouts/slideLayout16.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64.svg"/><Relationship Id="rId4" Type="http://schemas.openxmlformats.org/officeDocument/2006/relationships/image" Target="../media/image62.jpeg"/><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6.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6.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35.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2.png"/><Relationship Id="rId7" Type="http://schemas.openxmlformats.org/officeDocument/2006/relationships/image" Target="../media/image63.png"/><Relationship Id="rId2" Type="http://schemas.openxmlformats.org/officeDocument/2006/relationships/image" Target="../media/image69.jpeg"/><Relationship Id="rId1" Type="http://schemas.openxmlformats.org/officeDocument/2006/relationships/slideLayout" Target="../slideLayouts/slideLayout16.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6.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37.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16.xml"/><Relationship Id="rId6" Type="http://schemas.openxmlformats.org/officeDocument/2006/relationships/image" Target="../media/image79.svg"/><Relationship Id="rId11" Type="http://schemas.openxmlformats.org/officeDocument/2006/relationships/image" Target="../media/image51.pn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s>
</file>

<file path=ppt/slides/_rels/slide38.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51.png"/><Relationship Id="rId3" Type="http://schemas.openxmlformats.org/officeDocument/2006/relationships/image" Target="../media/image85.png"/><Relationship Id="rId7" Type="http://schemas.openxmlformats.org/officeDocument/2006/relationships/image" Target="../media/image68.png"/><Relationship Id="rId12" Type="http://schemas.openxmlformats.org/officeDocument/2006/relationships/image" Target="../media/image93.png"/><Relationship Id="rId2" Type="http://schemas.openxmlformats.org/officeDocument/2006/relationships/image" Target="../media/image84.jpeg"/><Relationship Id="rId1" Type="http://schemas.openxmlformats.org/officeDocument/2006/relationships/slideLayout" Target="../slideLayouts/slideLayout16.xml"/><Relationship Id="rId6" Type="http://schemas.openxmlformats.org/officeDocument/2006/relationships/image" Target="../media/image88.png"/><Relationship Id="rId11" Type="http://schemas.openxmlformats.org/officeDocument/2006/relationships/image" Target="../media/image92.svg"/><Relationship Id="rId5" Type="http://schemas.openxmlformats.org/officeDocument/2006/relationships/image" Target="../media/image87.png"/><Relationship Id="rId10" Type="http://schemas.openxmlformats.org/officeDocument/2006/relationships/image" Target="../media/image91.png"/><Relationship Id="rId4" Type="http://schemas.openxmlformats.org/officeDocument/2006/relationships/image" Target="../media/image86.png"/><Relationship Id="rId9" Type="http://schemas.openxmlformats.org/officeDocument/2006/relationships/image" Target="../media/image90.png"/><Relationship Id="rId1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3.xml"/><Relationship Id="rId1" Type="http://schemas.openxmlformats.org/officeDocument/2006/relationships/video" Target="https://www.youtube.com/embed/_lG09Cal8Yc?start=1&amp;feature=oembed"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A2B44E-84B7-F26D-61A1-138EF77894FE}"/>
              </a:ext>
            </a:extLst>
          </p:cNvPr>
          <p:cNvSpPr>
            <a:spLocks noGrp="1"/>
          </p:cNvSpPr>
          <p:nvPr>
            <p:ph type="body" sz="quarter" idx="13"/>
          </p:nvPr>
        </p:nvSpPr>
        <p:spPr/>
        <p:txBody>
          <a:bodyPr/>
          <a:lstStyle/>
          <a:p>
            <a:r>
              <a:rPr lang="en-GB">
                <a:solidFill>
                  <a:schemeClr val="bg1"/>
                </a:solidFill>
              </a:rPr>
              <a:t>5 December 2024</a:t>
            </a:r>
          </a:p>
        </p:txBody>
      </p:sp>
      <p:sp>
        <p:nvSpPr>
          <p:cNvPr id="4" name="Title 3">
            <a:extLst>
              <a:ext uri="{FF2B5EF4-FFF2-40B4-BE49-F238E27FC236}">
                <a16:creationId xmlns:a16="http://schemas.microsoft.com/office/drawing/2014/main" id="{A42BACF8-CB01-4E94-3DBB-344898432F97}"/>
              </a:ext>
            </a:extLst>
          </p:cNvPr>
          <p:cNvSpPr>
            <a:spLocks noGrp="1"/>
          </p:cNvSpPr>
          <p:nvPr>
            <p:ph type="title"/>
          </p:nvPr>
        </p:nvSpPr>
        <p:spPr/>
        <p:txBody>
          <a:bodyPr>
            <a:normAutofit/>
          </a:bodyPr>
          <a:lstStyle/>
          <a:p>
            <a:r>
              <a:rPr lang="en-GB">
                <a:solidFill>
                  <a:schemeClr val="bg1"/>
                </a:solidFill>
              </a:rPr>
              <a:t>Meta skills in Modern Apprenticeships</a:t>
            </a:r>
            <a:br>
              <a:rPr lang="en-GB">
                <a:solidFill>
                  <a:schemeClr val="bg1"/>
                </a:solidFill>
              </a:rPr>
            </a:br>
            <a:r>
              <a:rPr lang="en-GB">
                <a:solidFill>
                  <a:schemeClr val="bg1"/>
                </a:solidFill>
              </a:rPr>
              <a:t>Co</a:t>
            </a:r>
            <a:r>
              <a:rPr lang="en-GB"/>
              <a:t>mmunity of Practice</a:t>
            </a:r>
            <a:r>
              <a:rPr lang="en-GB">
                <a:solidFill>
                  <a:schemeClr val="bg1"/>
                </a:solidFill>
              </a:rPr>
              <a:t> </a:t>
            </a:r>
          </a:p>
        </p:txBody>
      </p:sp>
    </p:spTree>
    <p:extLst>
      <p:ext uri="{BB962C8B-B14F-4D97-AF65-F5344CB8AC3E}">
        <p14:creationId xmlns:p14="http://schemas.microsoft.com/office/powerpoint/2010/main" val="2150193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65257-1AC7-2553-35B8-A3E745B8A0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3691D9-B75B-C7CD-3C01-F9B0F248AF07}"/>
              </a:ext>
            </a:extLst>
          </p:cNvPr>
          <p:cNvSpPr>
            <a:spLocks noGrp="1"/>
          </p:cNvSpPr>
          <p:nvPr>
            <p:ph type="title"/>
          </p:nvPr>
        </p:nvSpPr>
        <p:spPr>
          <a:xfrm>
            <a:off x="719231" y="277906"/>
            <a:ext cx="10751950" cy="817249"/>
          </a:xfrm>
        </p:spPr>
        <p:txBody>
          <a:bodyPr/>
          <a:lstStyle/>
          <a:p>
            <a:r>
              <a:rPr lang="en-GB"/>
              <a:t>Knowledge and understanding</a:t>
            </a:r>
          </a:p>
        </p:txBody>
      </p:sp>
      <p:sp>
        <p:nvSpPr>
          <p:cNvPr id="3" name="Text Placeholder 2">
            <a:extLst>
              <a:ext uri="{FF2B5EF4-FFF2-40B4-BE49-F238E27FC236}">
                <a16:creationId xmlns:a16="http://schemas.microsoft.com/office/drawing/2014/main" id="{3AF690D9-B162-33B9-88E7-4A688289566B}"/>
              </a:ext>
            </a:extLst>
          </p:cNvPr>
          <p:cNvSpPr>
            <a:spLocks noGrp="1"/>
          </p:cNvSpPr>
          <p:nvPr>
            <p:ph type="body" sz="quarter" idx="13"/>
          </p:nvPr>
        </p:nvSpPr>
        <p:spPr>
          <a:xfrm>
            <a:off x="719231" y="1397000"/>
            <a:ext cx="10751950" cy="506228"/>
          </a:xfrm>
        </p:spPr>
        <p:txBody>
          <a:bodyPr/>
          <a:lstStyle/>
          <a:p>
            <a:endParaRPr lang="en-GB"/>
          </a:p>
          <a:p>
            <a:endParaRPr lang="en-GB"/>
          </a:p>
        </p:txBody>
      </p:sp>
      <p:graphicFrame>
        <p:nvGraphicFramePr>
          <p:cNvPr id="6" name="Diagram 5">
            <a:extLst>
              <a:ext uri="{FF2B5EF4-FFF2-40B4-BE49-F238E27FC236}">
                <a16:creationId xmlns:a16="http://schemas.microsoft.com/office/drawing/2014/main" id="{C03F00C4-EA51-D201-4624-BA8F2A20A23B}"/>
              </a:ext>
            </a:extLst>
          </p:cNvPr>
          <p:cNvGraphicFramePr/>
          <p:nvPr>
            <p:extLst>
              <p:ext uri="{D42A27DB-BD31-4B8C-83A1-F6EECF244321}">
                <p14:modId xmlns:p14="http://schemas.microsoft.com/office/powerpoint/2010/main" val="2527986145"/>
              </p:ext>
            </p:extLst>
          </p:nvPr>
        </p:nvGraphicFramePr>
        <p:xfrm>
          <a:off x="434870" y="1281953"/>
          <a:ext cx="11326823" cy="5428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3017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13">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5" name="Table 4">
            <a:extLst>
              <a:ext uri="{FF2B5EF4-FFF2-40B4-BE49-F238E27FC236}">
                <a16:creationId xmlns:a16="http://schemas.microsoft.com/office/drawing/2014/main" id="{DE795B05-C735-85DD-2AF4-C10BA0B0F9C8}"/>
              </a:ext>
            </a:extLst>
          </p:cNvPr>
          <p:cNvGraphicFramePr>
            <a:graphicFrameLocks noGrp="1"/>
          </p:cNvGraphicFramePr>
          <p:nvPr>
            <p:extLst>
              <p:ext uri="{D42A27DB-BD31-4B8C-83A1-F6EECF244321}">
                <p14:modId xmlns:p14="http://schemas.microsoft.com/office/powerpoint/2010/main" val="4060568123"/>
              </p:ext>
            </p:extLst>
          </p:nvPr>
        </p:nvGraphicFramePr>
        <p:xfrm>
          <a:off x="1454492" y="1286934"/>
          <a:ext cx="9283019" cy="4105949"/>
        </p:xfrm>
        <a:graphic>
          <a:graphicData uri="http://schemas.openxmlformats.org/drawingml/2006/table">
            <a:tbl>
              <a:tblPr firstRow="1" firstCol="1" bandRow="1">
                <a:tableStyleId>{5C22544A-7EE6-4342-B048-85BDC9FD1C3A}</a:tableStyleId>
              </a:tblPr>
              <a:tblGrid>
                <a:gridCol w="1224681">
                  <a:extLst>
                    <a:ext uri="{9D8B030D-6E8A-4147-A177-3AD203B41FA5}">
                      <a16:colId xmlns:a16="http://schemas.microsoft.com/office/drawing/2014/main" val="2393346666"/>
                    </a:ext>
                  </a:extLst>
                </a:gridCol>
                <a:gridCol w="2194590">
                  <a:extLst>
                    <a:ext uri="{9D8B030D-6E8A-4147-A177-3AD203B41FA5}">
                      <a16:colId xmlns:a16="http://schemas.microsoft.com/office/drawing/2014/main" val="1348733617"/>
                    </a:ext>
                  </a:extLst>
                </a:gridCol>
                <a:gridCol w="2098261">
                  <a:extLst>
                    <a:ext uri="{9D8B030D-6E8A-4147-A177-3AD203B41FA5}">
                      <a16:colId xmlns:a16="http://schemas.microsoft.com/office/drawing/2014/main" val="1627525339"/>
                    </a:ext>
                  </a:extLst>
                </a:gridCol>
                <a:gridCol w="1869900">
                  <a:extLst>
                    <a:ext uri="{9D8B030D-6E8A-4147-A177-3AD203B41FA5}">
                      <a16:colId xmlns:a16="http://schemas.microsoft.com/office/drawing/2014/main" val="1418418485"/>
                    </a:ext>
                  </a:extLst>
                </a:gridCol>
                <a:gridCol w="1895587">
                  <a:extLst>
                    <a:ext uri="{9D8B030D-6E8A-4147-A177-3AD203B41FA5}">
                      <a16:colId xmlns:a16="http://schemas.microsoft.com/office/drawing/2014/main" val="3829769981"/>
                    </a:ext>
                  </a:extLst>
                </a:gridCol>
              </a:tblGrid>
              <a:tr h="544114">
                <a:tc>
                  <a:txBody>
                    <a:bodyPr/>
                    <a:lstStyle/>
                    <a:p>
                      <a:pPr>
                        <a:lnSpc>
                          <a:spcPct val="107000"/>
                        </a:lnSpc>
                        <a:spcAft>
                          <a:spcPts val="800"/>
                        </a:spcAft>
                      </a:pPr>
                      <a:r>
                        <a:rPr lang="en-GB" sz="2800" kern="100">
                          <a:effectLst/>
                          <a:latin typeface="Arial" panose="020B0604020202020204" pitchFamily="34" charset="0"/>
                          <a:cs typeface="Arial" panose="020B0604020202020204" pitchFamily="34" charset="0"/>
                        </a:rPr>
                        <a:t>Plan</a:t>
                      </a:r>
                      <a:endParaRPr lang="en-GB" sz="2800" kern="100">
                        <a:effectLst/>
                        <a:latin typeface="Arial" panose="020B0604020202020204" pitchFamily="34" charset="0"/>
                        <a:ea typeface="Calibri" panose="020F0502020204030204" pitchFamily="34" charset="0"/>
                        <a:cs typeface="Arial" panose="020B0604020202020204" pitchFamily="34" charset="0"/>
                      </a:endParaRPr>
                    </a:p>
                  </a:txBody>
                  <a:tcPr marL="59288" marR="59288" marT="0" marB="0"/>
                </a:tc>
                <a:tc>
                  <a:txBody>
                    <a:bodyPr/>
                    <a:lstStyle/>
                    <a:p>
                      <a:pPr algn="ctr">
                        <a:lnSpc>
                          <a:spcPct val="107000"/>
                        </a:lnSpc>
                        <a:spcAft>
                          <a:spcPts val="800"/>
                        </a:spcAft>
                      </a:pPr>
                      <a:r>
                        <a:rPr lang="en-GB" sz="1400" kern="100">
                          <a:effectLst/>
                          <a:latin typeface="Arial" panose="020B0604020202020204" pitchFamily="34" charset="0"/>
                          <a:cs typeface="Arial" panose="020B0604020202020204" pitchFamily="34" charset="0"/>
                        </a:rPr>
                        <a:t>SCQF level 5</a:t>
                      </a:r>
                      <a:endParaRPr lang="en-GB" sz="1400" kern="100">
                        <a:effectLst/>
                        <a:latin typeface="Arial" panose="020B0604020202020204" pitchFamily="34" charset="0"/>
                        <a:ea typeface="Calibri" panose="020F0502020204030204" pitchFamily="34" charset="0"/>
                        <a:cs typeface="Arial" panose="020B0604020202020204" pitchFamily="34" charset="0"/>
                      </a:endParaRPr>
                    </a:p>
                  </a:txBody>
                  <a:tcPr marL="59288" marR="59288" marT="0" marB="0"/>
                </a:tc>
                <a:tc>
                  <a:txBody>
                    <a:bodyPr/>
                    <a:lstStyle/>
                    <a:p>
                      <a:pPr algn="ctr">
                        <a:lnSpc>
                          <a:spcPct val="107000"/>
                        </a:lnSpc>
                        <a:spcAft>
                          <a:spcPts val="800"/>
                        </a:spcAft>
                      </a:pPr>
                      <a:r>
                        <a:rPr lang="en-GB" sz="1400" kern="100">
                          <a:effectLst/>
                          <a:latin typeface="Arial" panose="020B0604020202020204" pitchFamily="34" charset="0"/>
                          <a:cs typeface="Arial" panose="020B0604020202020204" pitchFamily="34" charset="0"/>
                        </a:rPr>
                        <a:t>SCQF level 6</a:t>
                      </a:r>
                      <a:endParaRPr lang="en-GB" sz="1400" kern="100">
                        <a:effectLst/>
                        <a:latin typeface="Arial" panose="020B0604020202020204" pitchFamily="34" charset="0"/>
                        <a:ea typeface="Calibri" panose="020F0502020204030204" pitchFamily="34" charset="0"/>
                        <a:cs typeface="Arial" panose="020B0604020202020204" pitchFamily="34" charset="0"/>
                      </a:endParaRPr>
                    </a:p>
                  </a:txBody>
                  <a:tcPr marL="59288" marR="59288" marT="0" marB="0"/>
                </a:tc>
                <a:tc>
                  <a:txBody>
                    <a:bodyPr/>
                    <a:lstStyle/>
                    <a:p>
                      <a:pPr algn="ctr">
                        <a:lnSpc>
                          <a:spcPct val="107000"/>
                        </a:lnSpc>
                        <a:spcAft>
                          <a:spcPts val="800"/>
                        </a:spcAft>
                      </a:pPr>
                      <a:r>
                        <a:rPr lang="en-GB" sz="1400" kern="100">
                          <a:effectLst/>
                          <a:latin typeface="Arial" panose="020B0604020202020204" pitchFamily="34" charset="0"/>
                          <a:cs typeface="Arial" panose="020B0604020202020204" pitchFamily="34" charset="0"/>
                        </a:rPr>
                        <a:t>SCQF level 7</a:t>
                      </a:r>
                      <a:endParaRPr lang="en-GB" sz="1400" kern="100">
                        <a:effectLst/>
                        <a:latin typeface="Arial" panose="020B0604020202020204" pitchFamily="34" charset="0"/>
                        <a:ea typeface="Calibri" panose="020F0502020204030204" pitchFamily="34" charset="0"/>
                        <a:cs typeface="Arial" panose="020B0604020202020204" pitchFamily="34" charset="0"/>
                      </a:endParaRPr>
                    </a:p>
                  </a:txBody>
                  <a:tcPr marL="59288" marR="59288" marT="0" marB="0"/>
                </a:tc>
                <a:tc>
                  <a:txBody>
                    <a:bodyPr/>
                    <a:lstStyle/>
                    <a:p>
                      <a:pPr algn="ctr">
                        <a:lnSpc>
                          <a:spcPct val="107000"/>
                        </a:lnSpc>
                        <a:spcAft>
                          <a:spcPts val="800"/>
                        </a:spcAft>
                      </a:pPr>
                      <a:r>
                        <a:rPr lang="en-GB" sz="1400" kern="100">
                          <a:effectLst/>
                          <a:latin typeface="Arial" panose="020B0604020202020204" pitchFamily="34" charset="0"/>
                          <a:cs typeface="Arial" panose="020B0604020202020204" pitchFamily="34" charset="0"/>
                        </a:rPr>
                        <a:t>SCQF level 8</a:t>
                      </a:r>
                    </a:p>
                    <a:p>
                      <a:pPr algn="ctr">
                        <a:lnSpc>
                          <a:spcPct val="107000"/>
                        </a:lnSpc>
                        <a:spcAft>
                          <a:spcPts val="800"/>
                        </a:spcAft>
                      </a:pPr>
                      <a:r>
                        <a:rPr lang="en-GB" sz="1400" kern="100">
                          <a:effectLst/>
                          <a:latin typeface="Arial" panose="020B0604020202020204" pitchFamily="34" charset="0"/>
                          <a:cs typeface="Arial" panose="020B0604020202020204" pitchFamily="34" charset="0"/>
                        </a:rPr>
                        <a:t> </a:t>
                      </a:r>
                      <a:endParaRPr lang="en-GB" sz="1400" kern="100">
                        <a:effectLst/>
                        <a:latin typeface="Arial" panose="020B0604020202020204" pitchFamily="34" charset="0"/>
                        <a:ea typeface="Calibri" panose="020F0502020204030204" pitchFamily="34" charset="0"/>
                        <a:cs typeface="Arial" panose="020B0604020202020204" pitchFamily="34" charset="0"/>
                      </a:endParaRPr>
                    </a:p>
                  </a:txBody>
                  <a:tcPr marL="59288" marR="59288" marT="0" marB="0"/>
                </a:tc>
                <a:extLst>
                  <a:ext uri="{0D108BD9-81ED-4DB2-BD59-A6C34878D82A}">
                    <a16:rowId xmlns:a16="http://schemas.microsoft.com/office/drawing/2014/main" val="2281605373"/>
                  </a:ext>
                </a:extLst>
              </a:tr>
              <a:tr h="1313147">
                <a:tc>
                  <a:txBody>
                    <a:bodyPr/>
                    <a:lstStyle/>
                    <a:p>
                      <a:pPr>
                        <a:lnSpc>
                          <a:spcPct val="100000"/>
                        </a:lnSpc>
                        <a:spcBef>
                          <a:spcPts val="1200"/>
                        </a:spcBef>
                        <a:spcAft>
                          <a:spcPts val="0"/>
                        </a:spcAft>
                      </a:pPr>
                      <a:endParaRPr lang="en-GB" sz="1400" kern="100">
                        <a:solidFill>
                          <a:schemeClr val="bg1">
                            <a:lumMod val="75000"/>
                          </a:schemeClr>
                        </a:solidFill>
                        <a:effectLst/>
                        <a:latin typeface="Arial" panose="020B0604020202020204" pitchFamily="34" charset="0"/>
                        <a:cs typeface="Arial" panose="020B0604020202020204" pitchFamily="34" charset="0"/>
                      </a:endParaRPr>
                    </a:p>
                    <a:p>
                      <a:pPr>
                        <a:lnSpc>
                          <a:spcPct val="100000"/>
                        </a:lnSpc>
                        <a:spcBef>
                          <a:spcPts val="1200"/>
                        </a:spcBef>
                        <a:spcAft>
                          <a:spcPts val="0"/>
                        </a:spcAft>
                      </a:pPr>
                      <a:r>
                        <a:rPr lang="en-GB" sz="1400" kern="100">
                          <a:solidFill>
                            <a:schemeClr val="bg1">
                              <a:lumMod val="75000"/>
                            </a:schemeClr>
                          </a:solidFill>
                          <a:effectLst/>
                          <a:latin typeface="Arial" panose="020B0604020202020204" pitchFamily="34" charset="0"/>
                          <a:cs typeface="Arial" panose="020B0604020202020204" pitchFamily="34" charset="0"/>
                        </a:rPr>
                        <a:t>Baseline self-assessment</a:t>
                      </a:r>
                      <a:endParaRPr lang="en-GB" sz="1400" kern="10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59288" marR="59288" marT="0" marB="0"/>
                </a:tc>
                <a:tc>
                  <a:txBody>
                    <a:bodyPr/>
                    <a:lstStyle/>
                    <a:p>
                      <a:pPr marR="252095">
                        <a:lnSpc>
                          <a:spcPct val="107000"/>
                        </a:lnSpc>
                        <a:spcBef>
                          <a:spcPts val="600"/>
                        </a:spcBef>
                        <a:spcAft>
                          <a:spcPts val="600"/>
                        </a:spcAft>
                      </a:pPr>
                      <a:r>
                        <a:rPr lang="en-GB" sz="1100" kern="100">
                          <a:effectLst/>
                          <a:latin typeface="Arial" panose="020B0604020202020204" pitchFamily="34" charset="0"/>
                          <a:ea typeface="Calibri" panose="020F0502020204030204" pitchFamily="34" charset="0"/>
                          <a:cs typeface="Times New Roman" panose="02020603050405020304" pitchFamily="18" charset="0"/>
                        </a:rPr>
                        <a:t>Identifying </a:t>
                      </a:r>
                      <a:r>
                        <a:rPr lang="en-GB" sz="1100" b="1" kern="10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(with support) </a:t>
                      </a:r>
                      <a:r>
                        <a:rPr lang="en-GB" sz="1100" kern="100">
                          <a:effectLst/>
                          <a:latin typeface="Arial" panose="020B0604020202020204" pitchFamily="34" charset="0"/>
                          <a:ea typeface="Calibri" panose="020F0502020204030204" pitchFamily="34" charset="0"/>
                          <a:cs typeface="Times New Roman" panose="02020603050405020304" pitchFamily="18" charset="0"/>
                        </a:rPr>
                        <a:t>meta-skills and role-specific skills for own work and completing self-assessments of own strengths and improvement needs for </a:t>
                      </a:r>
                      <a:r>
                        <a:rPr lang="en-GB" sz="1100" b="1" kern="1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personal practice.</a:t>
                      </a:r>
                      <a:endParaRPr lang="en-GB" sz="1100" b="1" kern="1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82" marR="66582" marT="0" marB="0"/>
                </a:tc>
                <a:tc>
                  <a:txBody>
                    <a:bodyPr/>
                    <a:lstStyle/>
                    <a:p>
                      <a:pPr marR="252095">
                        <a:lnSpc>
                          <a:spcPct val="107000"/>
                        </a:lnSpc>
                        <a:spcBef>
                          <a:spcPts val="600"/>
                        </a:spcBef>
                        <a:spcAft>
                          <a:spcPts val="6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Identifying meta-skills and role specific skills </a:t>
                      </a:r>
                      <a:r>
                        <a:rPr lang="en-GB" sz="1100" b="1" kern="1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regularly</a:t>
                      </a: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used in own work to assess strengths and improvement needs for personal and </a:t>
                      </a:r>
                      <a:r>
                        <a:rPr lang="en-GB" sz="1100" b="0" kern="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professional development.</a:t>
                      </a:r>
                      <a:endParaRPr lang="en-GB" sz="11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82" marR="66582" marT="0" marB="0"/>
                </a:tc>
                <a:tc>
                  <a:txBody>
                    <a:bodyPr/>
                    <a:lstStyle/>
                    <a:p>
                      <a:pPr>
                        <a:lnSpc>
                          <a:spcPct val="107000"/>
                        </a:lnSpc>
                        <a:spcBef>
                          <a:spcPts val="600"/>
                        </a:spcBef>
                        <a:spcAft>
                          <a:spcPts val="600"/>
                        </a:spcAft>
                      </a:pPr>
                      <a:r>
                        <a:rPr lang="en-GB" sz="1100" b="1" kern="1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Self-evaluating</a:t>
                      </a:r>
                      <a:r>
                        <a:rPr lang="en-GB" sz="1100" kern="100">
                          <a:effectLst/>
                          <a:latin typeface="Arial" panose="020B0604020202020204" pitchFamily="34" charset="0"/>
                          <a:ea typeface="Calibri" panose="020F0502020204030204" pitchFamily="34" charset="0"/>
                          <a:cs typeface="Times New Roman" panose="02020603050405020304" pitchFamily="18" charset="0"/>
                        </a:rPr>
                        <a:t> meta-skills and role-specific skills regularly to assess strengths and improvement needs for personal and professional development.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82" marR="66582" marT="0" marB="0"/>
                </a:tc>
                <a:tc>
                  <a:txBody>
                    <a:bodyPr/>
                    <a:lstStyle/>
                    <a:p>
                      <a:pPr>
                        <a:lnSpc>
                          <a:spcPct val="107000"/>
                        </a:lnSpc>
                        <a:spcBef>
                          <a:spcPts val="600"/>
                        </a:spcBef>
                        <a:spcAft>
                          <a:spcPts val="6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Self-evaluating meta-skills regularly to</a:t>
                      </a:r>
                      <a:r>
                        <a:rPr lang="en-GB" sz="1100" b="1" kern="1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 identify </a:t>
                      </a: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own strengths and improvement needs for personal and professional development.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82" marR="66582" marT="0" marB="0"/>
                </a:tc>
                <a:extLst>
                  <a:ext uri="{0D108BD9-81ED-4DB2-BD59-A6C34878D82A}">
                    <a16:rowId xmlns:a16="http://schemas.microsoft.com/office/drawing/2014/main" val="723377424"/>
                  </a:ext>
                </a:extLst>
              </a:tr>
              <a:tr h="1124344">
                <a:tc>
                  <a:txBody>
                    <a:bodyPr/>
                    <a:lstStyle/>
                    <a:p>
                      <a:pPr>
                        <a:lnSpc>
                          <a:spcPct val="100000"/>
                        </a:lnSpc>
                        <a:spcBef>
                          <a:spcPts val="1200"/>
                        </a:spcBef>
                        <a:spcAft>
                          <a:spcPts val="0"/>
                        </a:spcAft>
                      </a:pPr>
                      <a:endParaRPr lang="en-GB" sz="1400" kern="100">
                        <a:solidFill>
                          <a:schemeClr val="bg1">
                            <a:lumMod val="75000"/>
                          </a:schemeClr>
                        </a:solidFill>
                        <a:effectLst/>
                        <a:latin typeface="Arial" panose="020B0604020202020204" pitchFamily="34" charset="0"/>
                        <a:cs typeface="Arial" panose="020B0604020202020204" pitchFamily="34" charset="0"/>
                      </a:endParaRPr>
                    </a:p>
                    <a:p>
                      <a:pPr>
                        <a:lnSpc>
                          <a:spcPct val="100000"/>
                        </a:lnSpc>
                        <a:spcBef>
                          <a:spcPts val="1200"/>
                        </a:spcBef>
                        <a:spcAft>
                          <a:spcPts val="0"/>
                        </a:spcAft>
                      </a:pPr>
                      <a:r>
                        <a:rPr lang="en-GB" sz="1400" kern="100">
                          <a:solidFill>
                            <a:schemeClr val="bg1">
                              <a:lumMod val="75000"/>
                            </a:schemeClr>
                          </a:solidFill>
                          <a:effectLst/>
                          <a:latin typeface="Arial" panose="020B0604020202020204" pitchFamily="34" charset="0"/>
                          <a:cs typeface="Arial" panose="020B0604020202020204" pitchFamily="34" charset="0"/>
                        </a:rPr>
                        <a:t>Goals</a:t>
                      </a:r>
                      <a:endParaRPr lang="en-GB" sz="1400" kern="10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59288" marR="59288" marT="0" marB="0"/>
                </a:tc>
                <a:tc>
                  <a:txBody>
                    <a:bodyPr/>
                    <a:lstStyle/>
                    <a:p>
                      <a:pPr>
                        <a:lnSpc>
                          <a:spcPct val="107000"/>
                        </a:lnSpc>
                        <a:spcAft>
                          <a:spcPts val="800"/>
                        </a:spcAft>
                      </a:pPr>
                      <a:r>
                        <a:rPr lang="en-GB" sz="1100" kern="100">
                          <a:effectLst/>
                          <a:latin typeface="Arial" panose="020B0604020202020204" pitchFamily="34" charset="0"/>
                          <a:cs typeface="Arial" panose="020B0604020202020204" pitchFamily="34" charset="0"/>
                        </a:rPr>
                        <a:t>Discussing and agreeing straightforward SMART objectives for personal development and to achieve </a:t>
                      </a:r>
                      <a:r>
                        <a:rPr lang="en-GB" sz="1100" b="1" kern="100">
                          <a:solidFill>
                            <a:schemeClr val="accent1"/>
                          </a:solidFill>
                          <a:effectLst/>
                          <a:latin typeface="Arial" panose="020B0604020202020204" pitchFamily="34" charset="0"/>
                          <a:cs typeface="Arial" panose="020B0604020202020204" pitchFamily="34" charset="0"/>
                        </a:rPr>
                        <a:t>work plans.</a:t>
                      </a:r>
                      <a:endParaRPr lang="en-GB" sz="1100" b="1" kern="10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txBody>
                  <a:tcPr marL="59288" marR="59288" marT="0" marB="0"/>
                </a:tc>
                <a:tc>
                  <a:txBody>
                    <a:bodyPr/>
                    <a:lstStyle/>
                    <a:p>
                      <a:pPr>
                        <a:lnSpc>
                          <a:spcPct val="107000"/>
                        </a:lnSpc>
                        <a:spcAft>
                          <a:spcPts val="800"/>
                        </a:spcAft>
                      </a:pPr>
                      <a:r>
                        <a:rPr lang="en-GB" sz="1100" kern="100">
                          <a:effectLst/>
                          <a:latin typeface="Arial" panose="020B0604020202020204" pitchFamily="34" charset="0"/>
                          <a:cs typeface="Arial" panose="020B0604020202020204" pitchFamily="34" charset="0"/>
                        </a:rPr>
                        <a:t>Discussing and agreeing SMART objectives for personal and </a:t>
                      </a:r>
                      <a:r>
                        <a:rPr lang="en-GB" sz="1100" b="1" kern="100">
                          <a:solidFill>
                            <a:schemeClr val="accent1"/>
                          </a:solidFill>
                          <a:effectLst/>
                          <a:latin typeface="Arial" panose="020B0604020202020204" pitchFamily="34" charset="0"/>
                          <a:cs typeface="Arial" panose="020B0604020202020204" pitchFamily="34" charset="0"/>
                        </a:rPr>
                        <a:t>professional development </a:t>
                      </a:r>
                      <a:r>
                        <a:rPr lang="en-GB" sz="1100" kern="100">
                          <a:effectLst/>
                          <a:latin typeface="Arial" panose="020B0604020202020204" pitchFamily="34" charset="0"/>
                          <a:cs typeface="Arial" panose="020B0604020202020204" pitchFamily="34" charset="0"/>
                        </a:rPr>
                        <a:t>and to achieve </a:t>
                      </a:r>
                      <a:r>
                        <a:rPr lang="en-GB" sz="1100" b="0" kern="100">
                          <a:solidFill>
                            <a:schemeClr val="tx1"/>
                          </a:solidFill>
                          <a:effectLst/>
                          <a:latin typeface="Arial" panose="020B0604020202020204" pitchFamily="34" charset="0"/>
                          <a:cs typeface="Arial" panose="020B0604020202020204" pitchFamily="34" charset="0"/>
                        </a:rPr>
                        <a:t>business objectives.</a:t>
                      </a:r>
                      <a:endParaRPr lang="en-GB" sz="1100" b="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9288" marR="59288" marT="0" marB="0"/>
                </a:tc>
                <a:tc>
                  <a:txBody>
                    <a:bodyPr/>
                    <a:lstStyle/>
                    <a:p>
                      <a:pPr>
                        <a:lnSpc>
                          <a:spcPct val="107000"/>
                        </a:lnSpc>
                        <a:spcAft>
                          <a:spcPts val="800"/>
                        </a:spcAft>
                      </a:pPr>
                      <a:r>
                        <a:rPr lang="en-GB" sz="1100" b="1" kern="100">
                          <a:solidFill>
                            <a:schemeClr val="accent1"/>
                          </a:solidFill>
                          <a:effectLst/>
                          <a:latin typeface="Arial" panose="020B0604020202020204" pitchFamily="34" charset="0"/>
                          <a:cs typeface="Arial" panose="020B0604020202020204" pitchFamily="34" charset="0"/>
                        </a:rPr>
                        <a:t>Setting and agreeing </a:t>
                      </a:r>
                      <a:r>
                        <a:rPr lang="en-GB" sz="1100" kern="100">
                          <a:effectLst/>
                          <a:latin typeface="Arial" panose="020B0604020202020204" pitchFamily="34" charset="0"/>
                          <a:cs typeface="Arial" panose="020B0604020202020204" pitchFamily="34" charset="0"/>
                        </a:rPr>
                        <a:t>SMART objectives for personal and professional development and to achieve business objectives.</a:t>
                      </a:r>
                      <a:endParaRPr lang="en-GB" sz="1100" kern="100">
                        <a:effectLst/>
                        <a:latin typeface="Arial" panose="020B0604020202020204" pitchFamily="34" charset="0"/>
                        <a:ea typeface="Calibri" panose="020F0502020204030204" pitchFamily="34" charset="0"/>
                        <a:cs typeface="Arial" panose="020B0604020202020204" pitchFamily="34" charset="0"/>
                      </a:endParaRPr>
                    </a:p>
                  </a:txBody>
                  <a:tcPr marL="59288" marR="59288" marT="0" marB="0"/>
                </a:tc>
                <a:tc>
                  <a:txBody>
                    <a:bodyPr/>
                    <a:lstStyle/>
                    <a:p>
                      <a:pPr>
                        <a:lnSpc>
                          <a:spcPct val="107000"/>
                        </a:lnSpc>
                        <a:spcAft>
                          <a:spcPts val="800"/>
                        </a:spcAft>
                      </a:pPr>
                      <a:r>
                        <a:rPr lang="en-GB" sz="1100" kern="100">
                          <a:effectLst/>
                          <a:latin typeface="Arial" panose="020B0604020202020204" pitchFamily="34" charset="0"/>
                          <a:cs typeface="Arial" panose="020B0604020202020204" pitchFamily="34" charset="0"/>
                        </a:rPr>
                        <a:t>Setting SMART objectives for personal and professional development and to achieve business objectives. </a:t>
                      </a:r>
                      <a:endParaRPr lang="en-GB" sz="1100" kern="100">
                        <a:effectLst/>
                        <a:latin typeface="Arial" panose="020B0604020202020204" pitchFamily="34" charset="0"/>
                        <a:ea typeface="Calibri" panose="020F0502020204030204" pitchFamily="34" charset="0"/>
                        <a:cs typeface="Arial" panose="020B0604020202020204" pitchFamily="34" charset="0"/>
                      </a:endParaRPr>
                    </a:p>
                  </a:txBody>
                  <a:tcPr marL="59288" marR="59288" marT="0" marB="0"/>
                </a:tc>
                <a:extLst>
                  <a:ext uri="{0D108BD9-81ED-4DB2-BD59-A6C34878D82A}">
                    <a16:rowId xmlns:a16="http://schemas.microsoft.com/office/drawing/2014/main" val="2113265062"/>
                  </a:ext>
                </a:extLst>
              </a:tr>
              <a:tr h="1124344">
                <a:tc>
                  <a:txBody>
                    <a:bodyPr/>
                    <a:lstStyle/>
                    <a:p>
                      <a:pPr>
                        <a:lnSpc>
                          <a:spcPct val="100000"/>
                        </a:lnSpc>
                        <a:spcBef>
                          <a:spcPts val="1200"/>
                        </a:spcBef>
                        <a:spcAft>
                          <a:spcPts val="0"/>
                        </a:spcAft>
                      </a:pPr>
                      <a:endParaRPr lang="en-GB" sz="1400" kern="100">
                        <a:solidFill>
                          <a:schemeClr val="bg1">
                            <a:lumMod val="75000"/>
                          </a:schemeClr>
                        </a:solidFill>
                        <a:effectLst/>
                        <a:latin typeface="Arial" panose="020B0604020202020204" pitchFamily="34" charset="0"/>
                        <a:cs typeface="Arial" panose="020B0604020202020204" pitchFamily="34" charset="0"/>
                      </a:endParaRPr>
                    </a:p>
                    <a:p>
                      <a:pPr>
                        <a:lnSpc>
                          <a:spcPct val="100000"/>
                        </a:lnSpc>
                        <a:spcBef>
                          <a:spcPts val="1200"/>
                        </a:spcBef>
                        <a:spcAft>
                          <a:spcPts val="0"/>
                        </a:spcAft>
                      </a:pPr>
                      <a:r>
                        <a:rPr lang="en-GB" sz="1400" kern="100">
                          <a:solidFill>
                            <a:schemeClr val="bg1">
                              <a:lumMod val="75000"/>
                            </a:schemeClr>
                          </a:solidFill>
                          <a:effectLst/>
                          <a:latin typeface="Arial" panose="020B0604020202020204" pitchFamily="34" charset="0"/>
                          <a:cs typeface="Arial" panose="020B0604020202020204" pitchFamily="34" charset="0"/>
                        </a:rPr>
                        <a:t>Plan</a:t>
                      </a:r>
                      <a:endParaRPr lang="en-GB" sz="1400" kern="10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59288" marR="59288" marT="0" marB="0"/>
                </a:tc>
                <a:tc>
                  <a:txBody>
                    <a:bodyPr/>
                    <a:lstStyle/>
                    <a:p>
                      <a:pPr>
                        <a:lnSpc>
                          <a:spcPct val="107000"/>
                        </a:lnSpc>
                        <a:spcAft>
                          <a:spcPts val="800"/>
                        </a:spcAft>
                      </a:pPr>
                      <a:r>
                        <a:rPr lang="en-GB" sz="1100" kern="100">
                          <a:effectLst/>
                          <a:latin typeface="Arial" panose="020B0604020202020204" pitchFamily="34" charset="0"/>
                          <a:cs typeface="Arial" panose="020B0604020202020204" pitchFamily="34" charset="0"/>
                        </a:rPr>
                        <a:t>Discussing and agreeing straightforward training and development activities required to improve own performance and to achieve </a:t>
                      </a:r>
                      <a:r>
                        <a:rPr lang="en-GB" sz="1100" b="1" kern="100">
                          <a:solidFill>
                            <a:schemeClr val="accent1"/>
                          </a:solidFill>
                          <a:effectLst/>
                          <a:latin typeface="Arial" panose="020B0604020202020204" pitchFamily="34" charset="0"/>
                          <a:cs typeface="Arial" panose="020B0604020202020204" pitchFamily="34" charset="0"/>
                        </a:rPr>
                        <a:t>work plans.</a:t>
                      </a:r>
                      <a:endParaRPr lang="en-GB" sz="1100" b="1" kern="10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txBody>
                  <a:tcPr marL="59288" marR="59288" marT="0" marB="0"/>
                </a:tc>
                <a:tc>
                  <a:txBody>
                    <a:bodyPr/>
                    <a:lstStyle/>
                    <a:p>
                      <a:pPr>
                        <a:lnSpc>
                          <a:spcPct val="107000"/>
                        </a:lnSpc>
                        <a:spcAft>
                          <a:spcPts val="800"/>
                        </a:spcAft>
                      </a:pPr>
                      <a:r>
                        <a:rPr lang="en-GB" sz="1100" kern="100">
                          <a:effectLst/>
                          <a:latin typeface="Arial" panose="020B0604020202020204" pitchFamily="34" charset="0"/>
                          <a:cs typeface="Arial" panose="020B0604020202020204" pitchFamily="34" charset="0"/>
                        </a:rPr>
                        <a:t>Discussing and agreeing training and development activities required to improve own performance and to achieve business objectives.</a:t>
                      </a:r>
                      <a:endParaRPr lang="en-GB" sz="1100" kern="100">
                        <a:effectLst/>
                        <a:latin typeface="Arial" panose="020B0604020202020204" pitchFamily="34" charset="0"/>
                        <a:ea typeface="Calibri" panose="020F0502020204030204" pitchFamily="34" charset="0"/>
                        <a:cs typeface="Arial" panose="020B0604020202020204" pitchFamily="34" charset="0"/>
                      </a:endParaRPr>
                    </a:p>
                  </a:txBody>
                  <a:tcPr marL="59288" marR="59288" marT="0" marB="0"/>
                </a:tc>
                <a:tc>
                  <a:txBody>
                    <a:bodyPr/>
                    <a:lstStyle/>
                    <a:p>
                      <a:pPr>
                        <a:lnSpc>
                          <a:spcPct val="107000"/>
                        </a:lnSpc>
                        <a:spcAft>
                          <a:spcPts val="800"/>
                        </a:spcAft>
                      </a:pPr>
                      <a:r>
                        <a:rPr lang="en-GB" sz="1100" b="1" kern="100">
                          <a:solidFill>
                            <a:schemeClr val="accent1"/>
                          </a:solidFill>
                          <a:effectLst/>
                          <a:latin typeface="Arial" panose="020B0604020202020204" pitchFamily="34" charset="0"/>
                          <a:cs typeface="Arial" panose="020B0604020202020204" pitchFamily="34" charset="0"/>
                        </a:rPr>
                        <a:t>Planning and arranging </a:t>
                      </a:r>
                      <a:r>
                        <a:rPr lang="en-GB" sz="1100" kern="100">
                          <a:effectLst/>
                          <a:latin typeface="Arial" panose="020B0604020202020204" pitchFamily="34" charset="0"/>
                          <a:cs typeface="Arial" panose="020B0604020202020204" pitchFamily="34" charset="0"/>
                        </a:rPr>
                        <a:t>training and development activities to improve own performance and to achieve business objectives.</a:t>
                      </a:r>
                      <a:endParaRPr lang="en-GB" sz="1100" kern="100">
                        <a:effectLst/>
                        <a:latin typeface="Arial" panose="020B0604020202020204" pitchFamily="34" charset="0"/>
                        <a:ea typeface="Calibri" panose="020F0502020204030204" pitchFamily="34" charset="0"/>
                        <a:cs typeface="Arial" panose="020B0604020202020204" pitchFamily="34" charset="0"/>
                      </a:endParaRPr>
                    </a:p>
                  </a:txBody>
                  <a:tcPr marL="59288" marR="59288" marT="0" marB="0"/>
                </a:tc>
                <a:tc>
                  <a:txBody>
                    <a:bodyPr/>
                    <a:lstStyle/>
                    <a:p>
                      <a:pPr>
                        <a:lnSpc>
                          <a:spcPct val="107000"/>
                        </a:lnSpc>
                        <a:spcAft>
                          <a:spcPts val="800"/>
                        </a:spcAft>
                      </a:pPr>
                      <a:r>
                        <a:rPr lang="en-GB" sz="1100" kern="100">
                          <a:effectLst/>
                          <a:latin typeface="Arial" panose="020B0604020202020204" pitchFamily="34" charset="0"/>
                          <a:cs typeface="Arial" panose="020B0604020202020204" pitchFamily="34" charset="0"/>
                        </a:rPr>
                        <a:t>Planning and</a:t>
                      </a:r>
                      <a:r>
                        <a:rPr lang="en-GB" sz="1100" b="1" kern="100">
                          <a:solidFill>
                            <a:schemeClr val="accent1"/>
                          </a:solidFill>
                          <a:effectLst/>
                          <a:latin typeface="Arial" panose="020B0604020202020204" pitchFamily="34" charset="0"/>
                          <a:cs typeface="Arial" panose="020B0604020202020204" pitchFamily="34" charset="0"/>
                        </a:rPr>
                        <a:t> evaluating </a:t>
                      </a:r>
                      <a:r>
                        <a:rPr lang="en-GB" sz="1100" kern="100">
                          <a:effectLst/>
                          <a:latin typeface="Arial" panose="020B0604020202020204" pitchFamily="34" charset="0"/>
                          <a:cs typeface="Arial" panose="020B0604020202020204" pitchFamily="34" charset="0"/>
                        </a:rPr>
                        <a:t>training and development activities to improve own performance and to achieve business objectives. </a:t>
                      </a:r>
                      <a:endParaRPr lang="en-GB" sz="1100" kern="100">
                        <a:effectLst/>
                        <a:latin typeface="Arial" panose="020B0604020202020204" pitchFamily="34" charset="0"/>
                        <a:ea typeface="Calibri" panose="020F0502020204030204" pitchFamily="34" charset="0"/>
                        <a:cs typeface="Arial" panose="020B0604020202020204" pitchFamily="34" charset="0"/>
                      </a:endParaRPr>
                    </a:p>
                  </a:txBody>
                  <a:tcPr marL="59288" marR="59288" marT="0" marB="0"/>
                </a:tc>
                <a:extLst>
                  <a:ext uri="{0D108BD9-81ED-4DB2-BD59-A6C34878D82A}">
                    <a16:rowId xmlns:a16="http://schemas.microsoft.com/office/drawing/2014/main" val="1763913115"/>
                  </a:ext>
                </a:extLst>
              </a:tr>
            </a:tbl>
          </a:graphicData>
        </a:graphic>
      </p:graphicFrame>
    </p:spTree>
    <p:extLst>
      <p:ext uri="{BB962C8B-B14F-4D97-AF65-F5344CB8AC3E}">
        <p14:creationId xmlns:p14="http://schemas.microsoft.com/office/powerpoint/2010/main" val="2843992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13">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5" name="Table 4">
            <a:extLst>
              <a:ext uri="{FF2B5EF4-FFF2-40B4-BE49-F238E27FC236}">
                <a16:creationId xmlns:a16="http://schemas.microsoft.com/office/drawing/2014/main" id="{DE795B05-C735-85DD-2AF4-C10BA0B0F9C8}"/>
              </a:ext>
            </a:extLst>
          </p:cNvPr>
          <p:cNvGraphicFramePr>
            <a:graphicFrameLocks noGrp="1"/>
          </p:cNvGraphicFramePr>
          <p:nvPr>
            <p:extLst>
              <p:ext uri="{D42A27DB-BD31-4B8C-83A1-F6EECF244321}">
                <p14:modId xmlns:p14="http://schemas.microsoft.com/office/powerpoint/2010/main" val="3743869500"/>
              </p:ext>
            </p:extLst>
          </p:nvPr>
        </p:nvGraphicFramePr>
        <p:xfrm>
          <a:off x="1263578" y="1366005"/>
          <a:ext cx="9664848" cy="4113667"/>
        </p:xfrm>
        <a:graphic>
          <a:graphicData uri="http://schemas.openxmlformats.org/drawingml/2006/table">
            <a:tbl>
              <a:tblPr firstRow="1" firstCol="1" bandRow="1">
                <a:tableStyleId>{5C22544A-7EE6-4342-B048-85BDC9FD1C3A}</a:tableStyleId>
              </a:tblPr>
              <a:tblGrid>
                <a:gridCol w="1079344">
                  <a:extLst>
                    <a:ext uri="{9D8B030D-6E8A-4147-A177-3AD203B41FA5}">
                      <a16:colId xmlns:a16="http://schemas.microsoft.com/office/drawing/2014/main" val="2393346666"/>
                    </a:ext>
                  </a:extLst>
                </a:gridCol>
                <a:gridCol w="2328005">
                  <a:extLst>
                    <a:ext uri="{9D8B030D-6E8A-4147-A177-3AD203B41FA5}">
                      <a16:colId xmlns:a16="http://schemas.microsoft.com/office/drawing/2014/main" val="1348733617"/>
                    </a:ext>
                  </a:extLst>
                </a:gridCol>
                <a:gridCol w="1898725">
                  <a:extLst>
                    <a:ext uri="{9D8B030D-6E8A-4147-A177-3AD203B41FA5}">
                      <a16:colId xmlns:a16="http://schemas.microsoft.com/office/drawing/2014/main" val="1627525339"/>
                    </a:ext>
                  </a:extLst>
                </a:gridCol>
                <a:gridCol w="2165259">
                  <a:extLst>
                    <a:ext uri="{9D8B030D-6E8A-4147-A177-3AD203B41FA5}">
                      <a16:colId xmlns:a16="http://schemas.microsoft.com/office/drawing/2014/main" val="1418418485"/>
                    </a:ext>
                  </a:extLst>
                </a:gridCol>
                <a:gridCol w="2193515">
                  <a:extLst>
                    <a:ext uri="{9D8B030D-6E8A-4147-A177-3AD203B41FA5}">
                      <a16:colId xmlns:a16="http://schemas.microsoft.com/office/drawing/2014/main" val="3829769981"/>
                    </a:ext>
                  </a:extLst>
                </a:gridCol>
              </a:tblGrid>
              <a:tr h="575509">
                <a:tc>
                  <a:txBody>
                    <a:bodyPr/>
                    <a:lstStyle/>
                    <a:p>
                      <a:pPr>
                        <a:lnSpc>
                          <a:spcPct val="107000"/>
                        </a:lnSpc>
                        <a:spcAft>
                          <a:spcPts val="800"/>
                        </a:spcAft>
                      </a:pPr>
                      <a:r>
                        <a:rPr lang="en-GB" sz="2900" kern="100">
                          <a:effectLst/>
                          <a:latin typeface="Arial" panose="020B0604020202020204" pitchFamily="34" charset="0"/>
                          <a:ea typeface="Calibri" panose="020F0502020204030204" pitchFamily="34" charset="0"/>
                          <a:cs typeface="Arial" panose="020B0604020202020204" pitchFamily="34" charset="0"/>
                        </a:rPr>
                        <a:t>Do</a:t>
                      </a:r>
                    </a:p>
                  </a:txBody>
                  <a:tcPr marL="62708" marR="62708" marT="0" marB="0"/>
                </a:tc>
                <a:tc>
                  <a:txBody>
                    <a:bodyPr/>
                    <a:lstStyle/>
                    <a:p>
                      <a:pPr algn="ctr">
                        <a:lnSpc>
                          <a:spcPct val="107000"/>
                        </a:lnSpc>
                        <a:spcAft>
                          <a:spcPts val="800"/>
                        </a:spcAft>
                      </a:pPr>
                      <a:r>
                        <a:rPr lang="en-GB" sz="1500" kern="100">
                          <a:effectLst/>
                          <a:latin typeface="Arial" panose="020B0604020202020204" pitchFamily="34" charset="0"/>
                          <a:cs typeface="Arial" panose="020B0604020202020204" pitchFamily="34" charset="0"/>
                        </a:rPr>
                        <a:t>SCQF level 5</a:t>
                      </a:r>
                      <a:endParaRPr lang="en-GB" sz="1500" kern="100">
                        <a:effectLst/>
                        <a:latin typeface="Arial" panose="020B0604020202020204" pitchFamily="34" charset="0"/>
                        <a:ea typeface="Calibri" panose="020F0502020204030204" pitchFamily="34" charset="0"/>
                        <a:cs typeface="Arial" panose="020B0604020202020204" pitchFamily="34" charset="0"/>
                      </a:endParaRPr>
                    </a:p>
                  </a:txBody>
                  <a:tcPr marL="62708" marR="62708" marT="0" marB="0"/>
                </a:tc>
                <a:tc>
                  <a:txBody>
                    <a:bodyPr/>
                    <a:lstStyle/>
                    <a:p>
                      <a:pPr algn="ctr">
                        <a:lnSpc>
                          <a:spcPct val="107000"/>
                        </a:lnSpc>
                        <a:spcAft>
                          <a:spcPts val="800"/>
                        </a:spcAft>
                      </a:pPr>
                      <a:r>
                        <a:rPr lang="en-GB" sz="1500" kern="100">
                          <a:effectLst/>
                          <a:latin typeface="Arial" panose="020B0604020202020204" pitchFamily="34" charset="0"/>
                          <a:cs typeface="Arial" panose="020B0604020202020204" pitchFamily="34" charset="0"/>
                        </a:rPr>
                        <a:t>SCQF level 6</a:t>
                      </a:r>
                      <a:endParaRPr lang="en-GB" sz="1500" kern="100">
                        <a:effectLst/>
                        <a:latin typeface="Arial" panose="020B0604020202020204" pitchFamily="34" charset="0"/>
                        <a:ea typeface="Calibri" panose="020F0502020204030204" pitchFamily="34" charset="0"/>
                        <a:cs typeface="Arial" panose="020B0604020202020204" pitchFamily="34" charset="0"/>
                      </a:endParaRPr>
                    </a:p>
                  </a:txBody>
                  <a:tcPr marL="62708" marR="62708" marT="0" marB="0"/>
                </a:tc>
                <a:tc>
                  <a:txBody>
                    <a:bodyPr/>
                    <a:lstStyle/>
                    <a:p>
                      <a:pPr algn="ctr">
                        <a:lnSpc>
                          <a:spcPct val="107000"/>
                        </a:lnSpc>
                        <a:spcAft>
                          <a:spcPts val="800"/>
                        </a:spcAft>
                      </a:pPr>
                      <a:r>
                        <a:rPr lang="en-GB" sz="1500" kern="100">
                          <a:effectLst/>
                          <a:latin typeface="Arial" panose="020B0604020202020204" pitchFamily="34" charset="0"/>
                          <a:cs typeface="Arial" panose="020B0604020202020204" pitchFamily="34" charset="0"/>
                        </a:rPr>
                        <a:t>SCQF level 7</a:t>
                      </a:r>
                      <a:endParaRPr lang="en-GB" sz="1500" kern="100">
                        <a:effectLst/>
                        <a:latin typeface="Arial" panose="020B0604020202020204" pitchFamily="34" charset="0"/>
                        <a:ea typeface="Calibri" panose="020F0502020204030204" pitchFamily="34" charset="0"/>
                        <a:cs typeface="Arial" panose="020B0604020202020204" pitchFamily="34" charset="0"/>
                      </a:endParaRPr>
                    </a:p>
                  </a:txBody>
                  <a:tcPr marL="62708" marR="62708" marT="0" marB="0"/>
                </a:tc>
                <a:tc>
                  <a:txBody>
                    <a:bodyPr/>
                    <a:lstStyle/>
                    <a:p>
                      <a:pPr algn="ctr">
                        <a:lnSpc>
                          <a:spcPct val="107000"/>
                        </a:lnSpc>
                        <a:spcAft>
                          <a:spcPts val="800"/>
                        </a:spcAft>
                      </a:pPr>
                      <a:r>
                        <a:rPr lang="en-GB" sz="1500" kern="100">
                          <a:effectLst/>
                          <a:latin typeface="Arial" panose="020B0604020202020204" pitchFamily="34" charset="0"/>
                          <a:cs typeface="Arial" panose="020B0604020202020204" pitchFamily="34" charset="0"/>
                        </a:rPr>
                        <a:t>SCQF level 8</a:t>
                      </a:r>
                    </a:p>
                    <a:p>
                      <a:pPr algn="ctr">
                        <a:lnSpc>
                          <a:spcPct val="107000"/>
                        </a:lnSpc>
                        <a:spcAft>
                          <a:spcPts val="800"/>
                        </a:spcAft>
                      </a:pPr>
                      <a:r>
                        <a:rPr lang="en-GB" sz="1500" kern="100">
                          <a:effectLst/>
                          <a:latin typeface="Arial" panose="020B0604020202020204" pitchFamily="34" charset="0"/>
                          <a:cs typeface="Arial" panose="020B0604020202020204" pitchFamily="34" charset="0"/>
                        </a:rPr>
                        <a:t> </a:t>
                      </a:r>
                      <a:endParaRPr lang="en-GB" sz="1500" kern="100">
                        <a:effectLst/>
                        <a:latin typeface="Arial" panose="020B0604020202020204" pitchFamily="34" charset="0"/>
                        <a:ea typeface="Calibri" panose="020F0502020204030204" pitchFamily="34" charset="0"/>
                        <a:cs typeface="Arial" panose="020B0604020202020204" pitchFamily="34" charset="0"/>
                      </a:endParaRPr>
                    </a:p>
                  </a:txBody>
                  <a:tcPr marL="62708" marR="62708" marT="0" marB="0"/>
                </a:tc>
                <a:extLst>
                  <a:ext uri="{0D108BD9-81ED-4DB2-BD59-A6C34878D82A}">
                    <a16:rowId xmlns:a16="http://schemas.microsoft.com/office/drawing/2014/main" val="2281605373"/>
                  </a:ext>
                </a:extLst>
              </a:tr>
              <a:tr h="1189217">
                <a:tc>
                  <a:txBody>
                    <a:bodyPr/>
                    <a:lstStyle/>
                    <a:p>
                      <a:pPr>
                        <a:lnSpc>
                          <a:spcPct val="100000"/>
                        </a:lnSpc>
                        <a:spcBef>
                          <a:spcPts val="1200"/>
                        </a:spcBef>
                        <a:spcAft>
                          <a:spcPts val="0"/>
                        </a:spcAft>
                      </a:pPr>
                      <a:endParaRPr lang="en-GB" sz="1500" kern="100">
                        <a:solidFill>
                          <a:schemeClr val="bg1">
                            <a:lumMod val="75000"/>
                          </a:schemeClr>
                        </a:solidFill>
                        <a:effectLst/>
                        <a:latin typeface="Arial" panose="020B0604020202020204" pitchFamily="34" charset="0"/>
                        <a:cs typeface="Arial" panose="020B0604020202020204" pitchFamily="34" charset="0"/>
                      </a:endParaRPr>
                    </a:p>
                    <a:p>
                      <a:pPr>
                        <a:lnSpc>
                          <a:spcPct val="100000"/>
                        </a:lnSpc>
                        <a:spcBef>
                          <a:spcPts val="1200"/>
                        </a:spcBef>
                        <a:spcAft>
                          <a:spcPts val="0"/>
                        </a:spcAft>
                      </a:pPr>
                      <a:r>
                        <a:rPr lang="en-GB" sz="1500" kern="100">
                          <a:solidFill>
                            <a:schemeClr val="bg1">
                              <a:lumMod val="75000"/>
                            </a:schemeClr>
                          </a:solidFill>
                          <a:effectLst/>
                          <a:latin typeface="Arial" panose="020B0604020202020204" pitchFamily="34" charset="0"/>
                          <a:cs typeface="Arial" panose="020B0604020202020204" pitchFamily="34" charset="0"/>
                        </a:rPr>
                        <a:t>Do</a:t>
                      </a:r>
                      <a:endParaRPr lang="en-GB" sz="1500" kern="10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2708" marR="62708" marT="0" marB="0"/>
                </a:tc>
                <a:tc>
                  <a:txBody>
                    <a:bodyPr/>
                    <a:lstStyle/>
                    <a:p>
                      <a:pPr algn="ctr">
                        <a:lnSpc>
                          <a:spcPct val="107000"/>
                        </a:lnSpc>
                        <a:spcBef>
                          <a:spcPts val="600"/>
                        </a:spcBef>
                        <a:spcAft>
                          <a:spcPts val="600"/>
                        </a:spcAft>
                      </a:pPr>
                      <a:r>
                        <a:rPr lang="en-GB" sz="1200" kern="100">
                          <a:effectLst/>
                          <a:latin typeface="Arial" panose="020B0604020202020204" pitchFamily="34" charset="0"/>
                          <a:ea typeface="Calibri" panose="020F0502020204030204" pitchFamily="34" charset="0"/>
                          <a:cs typeface="Arial" panose="020B0604020202020204" pitchFamily="34" charset="0"/>
                        </a:rPr>
                        <a:t>Completing </a:t>
                      </a:r>
                      <a:r>
                        <a:rPr lang="en-GB" sz="1200" b="1" kern="100">
                          <a:solidFill>
                            <a:schemeClr val="accent1"/>
                          </a:solidFill>
                          <a:effectLst/>
                          <a:latin typeface="Arial" panose="020B0604020202020204" pitchFamily="34" charset="0"/>
                          <a:ea typeface="Calibri" panose="020F0502020204030204" pitchFamily="34" charset="0"/>
                          <a:cs typeface="Arial" panose="020B0604020202020204" pitchFamily="34" charset="0"/>
                        </a:rPr>
                        <a:t>straightforward</a:t>
                      </a:r>
                      <a:r>
                        <a:rPr lang="en-GB" sz="1200" kern="100">
                          <a:effectLst/>
                          <a:latin typeface="Arial" panose="020B0604020202020204" pitchFamily="34" charset="0"/>
                          <a:ea typeface="Calibri" panose="020F0502020204030204" pitchFamily="34" charset="0"/>
                          <a:cs typeface="Arial" panose="020B0604020202020204" pitchFamily="34" charset="0"/>
                        </a:rPr>
                        <a:t> training and development activities within agreed timescales </a:t>
                      </a:r>
                      <a:r>
                        <a:rPr lang="en-GB" sz="1200" b="1" kern="100">
                          <a:solidFill>
                            <a:schemeClr val="accent1"/>
                          </a:solidFill>
                          <a:effectLst/>
                          <a:latin typeface="Arial" panose="020B0604020202020204" pitchFamily="34" charset="0"/>
                          <a:ea typeface="Calibri" panose="020F0502020204030204" pitchFamily="34" charset="0"/>
                          <a:cs typeface="Arial" panose="020B0604020202020204" pitchFamily="34" charset="0"/>
                        </a:rPr>
                        <a:t>with support </a:t>
                      </a:r>
                      <a:r>
                        <a:rPr lang="en-GB" sz="1200" kern="100">
                          <a:effectLst/>
                          <a:latin typeface="Arial" panose="020B0604020202020204" pitchFamily="34" charset="0"/>
                          <a:ea typeface="Calibri" panose="020F0502020204030204" pitchFamily="34" charset="0"/>
                          <a:cs typeface="Arial" panose="020B0604020202020204" pitchFamily="34" charset="0"/>
                        </a:rPr>
                        <a:t>to progress own performance. </a:t>
                      </a:r>
                    </a:p>
                  </a:txBody>
                  <a:tcPr marL="70424" marR="70424" marT="0" marB="0"/>
                </a:tc>
                <a:tc>
                  <a:txBody>
                    <a:bodyPr/>
                    <a:lstStyle/>
                    <a:p>
                      <a:pPr marR="252095" algn="ctr">
                        <a:lnSpc>
                          <a:spcPct val="107000"/>
                        </a:lnSpc>
                        <a:spcBef>
                          <a:spcPts val="600"/>
                        </a:spcBef>
                        <a:spcAft>
                          <a:spcPts val="600"/>
                        </a:spcAft>
                      </a:pPr>
                      <a:r>
                        <a:rPr lang="en-GB" sz="1200" kern="100">
                          <a:effectLst/>
                          <a:latin typeface="Arial" panose="020B0604020202020204" pitchFamily="34" charset="0"/>
                          <a:ea typeface="Calibri" panose="020F0502020204030204" pitchFamily="34" charset="0"/>
                          <a:cs typeface="Arial" panose="020B0604020202020204" pitchFamily="34" charset="0"/>
                        </a:rPr>
                        <a:t>Completing training and development activities within agreed timescales to support and progress own performance. </a:t>
                      </a:r>
                    </a:p>
                  </a:txBody>
                  <a:tcPr marL="70424" marR="70424" marT="0" marB="0"/>
                </a:tc>
                <a:tc>
                  <a:txBody>
                    <a:bodyPr/>
                    <a:lstStyle/>
                    <a:p>
                      <a:pPr algn="ctr">
                        <a:lnSpc>
                          <a:spcPct val="107000"/>
                        </a:lnSpc>
                        <a:spcBef>
                          <a:spcPts val="600"/>
                        </a:spcBef>
                        <a:spcAft>
                          <a:spcPts val="600"/>
                        </a:spcAft>
                      </a:pPr>
                      <a:r>
                        <a:rPr lang="en-GB" sz="1200" kern="100">
                          <a:effectLst/>
                          <a:latin typeface="Arial" panose="020B0604020202020204" pitchFamily="34" charset="0"/>
                          <a:ea typeface="Calibri" panose="020F0502020204030204" pitchFamily="34" charset="0"/>
                          <a:cs typeface="Arial" panose="020B0604020202020204" pitchFamily="34" charset="0"/>
                        </a:rPr>
                        <a:t>Completing </a:t>
                      </a:r>
                      <a:r>
                        <a:rPr lang="en-GB" sz="1200" b="1" kern="100">
                          <a:solidFill>
                            <a:schemeClr val="accent1"/>
                          </a:solidFill>
                          <a:effectLst/>
                          <a:latin typeface="Arial" panose="020B0604020202020204" pitchFamily="34" charset="0"/>
                          <a:ea typeface="Calibri" panose="020F0502020204030204" pitchFamily="34" charset="0"/>
                          <a:cs typeface="Arial" panose="020B0604020202020204" pitchFamily="34" charset="0"/>
                        </a:rPr>
                        <a:t>formal and informal </a:t>
                      </a:r>
                      <a:r>
                        <a:rPr lang="en-GB" sz="1200" kern="100">
                          <a:effectLst/>
                          <a:latin typeface="Arial" panose="020B0604020202020204" pitchFamily="34" charset="0"/>
                          <a:ea typeface="Calibri" panose="020F0502020204030204" pitchFamily="34" charset="0"/>
                          <a:cs typeface="Arial" panose="020B0604020202020204" pitchFamily="34" charset="0"/>
                        </a:rPr>
                        <a:t>training and development activities within agreed timescales to support and progress own development.</a:t>
                      </a:r>
                    </a:p>
                  </a:txBody>
                  <a:tcPr marL="70424" marR="70424" marT="0" marB="0"/>
                </a:tc>
                <a:tc>
                  <a:txBody>
                    <a:bodyPr/>
                    <a:lstStyle/>
                    <a:p>
                      <a:pPr algn="ctr">
                        <a:lnSpc>
                          <a:spcPct val="107000"/>
                        </a:lnSpc>
                        <a:spcBef>
                          <a:spcPts val="600"/>
                        </a:spcBef>
                        <a:spcAft>
                          <a:spcPts val="600"/>
                        </a:spcAft>
                      </a:pPr>
                      <a:r>
                        <a:rPr lang="en-GB" sz="1200" kern="100">
                          <a:effectLst/>
                          <a:latin typeface="Arial" panose="020B0604020202020204" pitchFamily="34" charset="0"/>
                          <a:ea typeface="Calibri" panose="020F0502020204030204" pitchFamily="34" charset="0"/>
                          <a:cs typeface="Arial" panose="020B0604020202020204" pitchFamily="34" charset="0"/>
                        </a:rPr>
                        <a:t>Completing formal and informal training and development activities within </a:t>
                      </a:r>
                      <a:r>
                        <a:rPr lang="en-GB" sz="1200" b="1" kern="100">
                          <a:solidFill>
                            <a:schemeClr val="accent1"/>
                          </a:solidFill>
                          <a:effectLst/>
                          <a:latin typeface="Arial" panose="020B0604020202020204" pitchFamily="34" charset="0"/>
                          <a:ea typeface="Calibri" panose="020F0502020204030204" pitchFamily="34" charset="0"/>
                          <a:cs typeface="Arial" panose="020B0604020202020204" pitchFamily="34" charset="0"/>
                        </a:rPr>
                        <a:t>set timescales </a:t>
                      </a:r>
                      <a:r>
                        <a:rPr lang="en-GB" sz="1200" kern="100">
                          <a:effectLst/>
                          <a:latin typeface="Arial" panose="020B0604020202020204" pitchFamily="34" charset="0"/>
                          <a:ea typeface="Calibri" panose="020F0502020204030204" pitchFamily="34" charset="0"/>
                          <a:cs typeface="Arial" panose="020B0604020202020204" pitchFamily="34" charset="0"/>
                        </a:rPr>
                        <a:t>to support and progress own development </a:t>
                      </a:r>
                    </a:p>
                  </a:txBody>
                  <a:tcPr marL="70424" marR="70424" marT="0" marB="0"/>
                </a:tc>
                <a:extLst>
                  <a:ext uri="{0D108BD9-81ED-4DB2-BD59-A6C34878D82A}">
                    <a16:rowId xmlns:a16="http://schemas.microsoft.com/office/drawing/2014/main" val="723377424"/>
                  </a:ext>
                </a:extLst>
              </a:tr>
              <a:tr h="798517">
                <a:tc>
                  <a:txBody>
                    <a:bodyPr/>
                    <a:lstStyle/>
                    <a:p>
                      <a:pPr>
                        <a:lnSpc>
                          <a:spcPct val="100000"/>
                        </a:lnSpc>
                        <a:spcBef>
                          <a:spcPts val="1200"/>
                        </a:spcBef>
                        <a:spcAft>
                          <a:spcPts val="0"/>
                        </a:spcAft>
                      </a:pPr>
                      <a:endParaRPr lang="en-GB" sz="1500" kern="100">
                        <a:solidFill>
                          <a:schemeClr val="bg1">
                            <a:lumMod val="75000"/>
                          </a:schemeClr>
                        </a:solidFill>
                        <a:effectLst/>
                        <a:latin typeface="Arial" panose="020B0604020202020204" pitchFamily="34" charset="0"/>
                        <a:cs typeface="Arial" panose="020B0604020202020204" pitchFamily="34" charset="0"/>
                      </a:endParaRPr>
                    </a:p>
                    <a:p>
                      <a:pPr>
                        <a:lnSpc>
                          <a:spcPct val="100000"/>
                        </a:lnSpc>
                        <a:spcBef>
                          <a:spcPts val="1200"/>
                        </a:spcBef>
                        <a:spcAft>
                          <a:spcPts val="0"/>
                        </a:spcAft>
                      </a:pPr>
                      <a:r>
                        <a:rPr lang="en-GB" sz="1500" kern="100">
                          <a:solidFill>
                            <a:schemeClr val="bg1">
                              <a:lumMod val="75000"/>
                            </a:schemeClr>
                          </a:solidFill>
                          <a:effectLst/>
                          <a:latin typeface="Arial" panose="020B0604020202020204" pitchFamily="34" charset="0"/>
                          <a:cs typeface="Arial" panose="020B0604020202020204" pitchFamily="34" charset="0"/>
                        </a:rPr>
                        <a:t>Training</a:t>
                      </a:r>
                      <a:endParaRPr lang="en-GB" sz="1500" kern="10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2708" marR="62708" marT="0" marB="0"/>
                </a:tc>
                <a:tc>
                  <a:txBody>
                    <a:bodyPr/>
                    <a:lstStyle/>
                    <a:p>
                      <a:pPr marR="252095" algn="ctr">
                        <a:lnSpc>
                          <a:spcPct val="107000"/>
                        </a:lnSpc>
                        <a:spcBef>
                          <a:spcPts val="600"/>
                        </a:spcBef>
                        <a:spcAft>
                          <a:spcPts val="600"/>
                        </a:spcAft>
                      </a:pPr>
                      <a:r>
                        <a:rPr lang="en-GB" sz="1200" kern="100">
                          <a:effectLst/>
                          <a:latin typeface="Arial" panose="020B0604020202020204" pitchFamily="34" charset="0"/>
                          <a:ea typeface="Calibri" panose="020F0502020204030204" pitchFamily="34" charset="0"/>
                          <a:cs typeface="Arial" panose="020B0604020202020204" pitchFamily="34" charset="0"/>
                        </a:rPr>
                        <a:t>Completing </a:t>
                      </a:r>
                      <a:r>
                        <a:rPr lang="en-GB" sz="1200" b="1" kern="100">
                          <a:solidFill>
                            <a:schemeClr val="accent1"/>
                          </a:solidFill>
                          <a:effectLst/>
                          <a:latin typeface="Arial" panose="020B0604020202020204" pitchFamily="34" charset="0"/>
                          <a:ea typeface="Calibri" panose="020F0502020204030204" pitchFamily="34" charset="0"/>
                          <a:cs typeface="Arial" panose="020B0604020202020204" pitchFamily="34" charset="0"/>
                        </a:rPr>
                        <a:t>straightforward</a:t>
                      </a:r>
                      <a:r>
                        <a:rPr lang="en-GB" sz="1200" kern="100">
                          <a:effectLst/>
                          <a:latin typeface="Arial" panose="020B0604020202020204" pitchFamily="34" charset="0"/>
                          <a:ea typeface="Calibri" panose="020F0502020204030204" pitchFamily="34" charset="0"/>
                          <a:cs typeface="Arial" panose="020B0604020202020204" pitchFamily="34" charset="0"/>
                        </a:rPr>
                        <a:t> mandatory role related training in line with organisational requirements. </a:t>
                      </a:r>
                    </a:p>
                  </a:txBody>
                  <a:tcPr marL="70424" marR="70424" marT="0" marB="0"/>
                </a:tc>
                <a:tc>
                  <a:txBody>
                    <a:bodyPr/>
                    <a:lstStyle/>
                    <a:p>
                      <a:pPr marR="252095" algn="ctr">
                        <a:lnSpc>
                          <a:spcPct val="107000"/>
                        </a:lnSpc>
                        <a:spcBef>
                          <a:spcPts val="600"/>
                        </a:spcBef>
                        <a:spcAft>
                          <a:spcPts val="600"/>
                        </a:spcAft>
                      </a:pPr>
                      <a:r>
                        <a:rPr lang="en-GB" sz="1200" kern="100">
                          <a:solidFill>
                            <a:srgbClr val="000000"/>
                          </a:solidFill>
                          <a:effectLst/>
                          <a:latin typeface="Arial" panose="020B0604020202020204" pitchFamily="34" charset="0"/>
                          <a:ea typeface="Calibri" panose="020F0502020204030204" pitchFamily="34" charset="0"/>
                          <a:cs typeface="Arial" panose="020B0604020202020204" pitchFamily="34" charset="0"/>
                        </a:rPr>
                        <a:t>Completing mandatory role related training in line with organisational requirements.</a:t>
                      </a:r>
                      <a:endParaRPr lang="en-GB" sz="1200" kern="100">
                        <a:effectLst/>
                        <a:latin typeface="Arial" panose="020B0604020202020204" pitchFamily="34" charset="0"/>
                        <a:ea typeface="Calibri" panose="020F0502020204030204" pitchFamily="34" charset="0"/>
                        <a:cs typeface="Arial" panose="020B0604020202020204" pitchFamily="34" charset="0"/>
                      </a:endParaRPr>
                    </a:p>
                  </a:txBody>
                  <a:tcPr marL="70424" marR="70424" marT="0" marB="0"/>
                </a:tc>
                <a:tc>
                  <a:txBody>
                    <a:bodyPr/>
                    <a:lstStyle/>
                    <a:p>
                      <a:pPr marR="252095" algn="ctr">
                        <a:lnSpc>
                          <a:spcPct val="107000"/>
                        </a:lnSpc>
                        <a:spcBef>
                          <a:spcPts val="600"/>
                        </a:spcBef>
                        <a:spcAft>
                          <a:spcPts val="600"/>
                        </a:spcAft>
                      </a:pPr>
                      <a:r>
                        <a:rPr lang="en-GB" sz="1200" kern="100">
                          <a:effectLst/>
                          <a:latin typeface="Arial" panose="020B0604020202020204" pitchFamily="34" charset="0"/>
                          <a:ea typeface="Calibri" panose="020F0502020204030204" pitchFamily="34" charset="0"/>
                          <a:cs typeface="Arial" panose="020B0604020202020204" pitchFamily="34" charset="0"/>
                        </a:rPr>
                        <a:t>Completing mandatory role related training in line with organisational requirements.</a:t>
                      </a:r>
                    </a:p>
                  </a:txBody>
                  <a:tcPr marL="70424" marR="70424" marT="0" marB="0"/>
                </a:tc>
                <a:tc>
                  <a:txBody>
                    <a:bodyPr/>
                    <a:lstStyle/>
                    <a:p>
                      <a:pPr marR="252095" algn="ctr">
                        <a:lnSpc>
                          <a:spcPct val="107000"/>
                        </a:lnSpc>
                        <a:spcBef>
                          <a:spcPts val="600"/>
                        </a:spcBef>
                        <a:spcAft>
                          <a:spcPts val="600"/>
                        </a:spcAft>
                      </a:pPr>
                      <a:r>
                        <a:rPr lang="en-GB" sz="1200" kern="100">
                          <a:solidFill>
                            <a:srgbClr val="000000"/>
                          </a:solidFill>
                          <a:effectLst/>
                          <a:latin typeface="Arial" panose="020B0604020202020204" pitchFamily="34" charset="0"/>
                          <a:ea typeface="Calibri" panose="020F0502020204030204" pitchFamily="34" charset="0"/>
                          <a:cs typeface="Arial" panose="020B0604020202020204" pitchFamily="34" charset="0"/>
                        </a:rPr>
                        <a:t>Completing mandatory role related training in line with organisational requirements.</a:t>
                      </a:r>
                      <a:endParaRPr lang="en-GB" sz="1200" kern="100">
                        <a:effectLst/>
                        <a:latin typeface="Arial" panose="020B0604020202020204" pitchFamily="34" charset="0"/>
                        <a:ea typeface="Calibri" panose="020F0502020204030204" pitchFamily="34" charset="0"/>
                        <a:cs typeface="Arial" panose="020B0604020202020204" pitchFamily="34" charset="0"/>
                      </a:endParaRPr>
                    </a:p>
                  </a:txBody>
                  <a:tcPr marL="70424" marR="70424" marT="0" marB="0"/>
                </a:tc>
                <a:extLst>
                  <a:ext uri="{0D108BD9-81ED-4DB2-BD59-A6C34878D82A}">
                    <a16:rowId xmlns:a16="http://schemas.microsoft.com/office/drawing/2014/main" val="2113265062"/>
                  </a:ext>
                </a:extLst>
              </a:tr>
              <a:tr h="1384566">
                <a:tc>
                  <a:txBody>
                    <a:bodyPr/>
                    <a:lstStyle/>
                    <a:p>
                      <a:pPr>
                        <a:lnSpc>
                          <a:spcPct val="100000"/>
                        </a:lnSpc>
                        <a:spcBef>
                          <a:spcPts val="1200"/>
                        </a:spcBef>
                        <a:spcAft>
                          <a:spcPts val="0"/>
                        </a:spcAft>
                      </a:pPr>
                      <a:endParaRPr lang="en-GB" sz="1500" kern="100">
                        <a:solidFill>
                          <a:schemeClr val="bg1">
                            <a:lumMod val="75000"/>
                          </a:schemeClr>
                        </a:solidFill>
                        <a:effectLst/>
                        <a:latin typeface="Arial" panose="020B0604020202020204" pitchFamily="34" charset="0"/>
                        <a:cs typeface="Arial" panose="020B0604020202020204" pitchFamily="34" charset="0"/>
                      </a:endParaRPr>
                    </a:p>
                    <a:p>
                      <a:pPr>
                        <a:lnSpc>
                          <a:spcPct val="100000"/>
                        </a:lnSpc>
                        <a:spcBef>
                          <a:spcPts val="1200"/>
                        </a:spcBef>
                        <a:spcAft>
                          <a:spcPts val="0"/>
                        </a:spcAft>
                      </a:pPr>
                      <a:r>
                        <a:rPr lang="en-GB" sz="1500" kern="10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Recording</a:t>
                      </a:r>
                    </a:p>
                  </a:txBody>
                  <a:tcPr marL="62708" marR="62708" marT="0" marB="0"/>
                </a:tc>
                <a:tc>
                  <a:txBody>
                    <a:bodyPr/>
                    <a:lstStyle/>
                    <a:p>
                      <a:pPr algn="ctr">
                        <a:lnSpc>
                          <a:spcPct val="107000"/>
                        </a:lnSpc>
                        <a:spcBef>
                          <a:spcPts val="600"/>
                        </a:spcBef>
                        <a:spcAft>
                          <a:spcPts val="600"/>
                        </a:spcAft>
                      </a:pPr>
                      <a:r>
                        <a:rPr lang="en-GB" sz="1200" kern="100">
                          <a:solidFill>
                            <a:srgbClr val="000000"/>
                          </a:solidFill>
                          <a:effectLst/>
                          <a:latin typeface="Arial" panose="020B0604020202020204" pitchFamily="34" charset="0"/>
                          <a:ea typeface="Calibri" panose="020F0502020204030204" pitchFamily="34" charset="0"/>
                          <a:cs typeface="Arial" panose="020B0604020202020204" pitchFamily="34" charset="0"/>
                        </a:rPr>
                        <a:t>Completing </a:t>
                      </a:r>
                      <a:r>
                        <a:rPr lang="en-GB" sz="1200" b="1" kern="100">
                          <a:solidFill>
                            <a:schemeClr val="accent1"/>
                          </a:solidFill>
                          <a:effectLst/>
                          <a:latin typeface="Arial" panose="020B0604020202020204" pitchFamily="34" charset="0"/>
                          <a:ea typeface="Calibri" panose="020F0502020204030204" pitchFamily="34" charset="0"/>
                          <a:cs typeface="Arial" panose="020B0604020202020204" pitchFamily="34" charset="0"/>
                        </a:rPr>
                        <a:t>straightforward</a:t>
                      </a:r>
                      <a:r>
                        <a:rPr lang="en-GB" sz="12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documentation required for personal development in line with organisation policy and procedures.</a:t>
                      </a:r>
                      <a:endParaRPr lang="en-GB" sz="1200" kern="100">
                        <a:effectLst/>
                        <a:latin typeface="Arial" panose="020B0604020202020204" pitchFamily="34" charset="0"/>
                        <a:ea typeface="Calibri" panose="020F0502020204030204" pitchFamily="34" charset="0"/>
                        <a:cs typeface="Arial" panose="020B0604020202020204" pitchFamily="34" charset="0"/>
                      </a:endParaRPr>
                    </a:p>
                  </a:txBody>
                  <a:tcPr marL="70424" marR="70424" marT="0" marB="0"/>
                </a:tc>
                <a:tc>
                  <a:txBody>
                    <a:bodyPr/>
                    <a:lstStyle/>
                    <a:p>
                      <a:pPr marR="252095" algn="ctr">
                        <a:lnSpc>
                          <a:spcPct val="107000"/>
                        </a:lnSpc>
                        <a:spcAft>
                          <a:spcPts val="800"/>
                        </a:spcAft>
                      </a:pPr>
                      <a:r>
                        <a:rPr lang="en-GB" sz="1200" kern="100">
                          <a:solidFill>
                            <a:srgbClr val="000000"/>
                          </a:solidFill>
                          <a:effectLst/>
                          <a:latin typeface="Arial" panose="020B0604020202020204" pitchFamily="34" charset="0"/>
                          <a:ea typeface="Calibri" panose="020F0502020204030204" pitchFamily="34" charset="0"/>
                          <a:cs typeface="Arial" panose="020B0604020202020204" pitchFamily="34" charset="0"/>
                        </a:rPr>
                        <a:t>Completing documentation required for personal development </a:t>
                      </a:r>
                      <a:r>
                        <a:rPr lang="en-GB" sz="1200" b="1" kern="100">
                          <a:solidFill>
                            <a:schemeClr val="accent1"/>
                          </a:solidFill>
                          <a:effectLst/>
                          <a:latin typeface="Arial" panose="020B0604020202020204" pitchFamily="34" charset="0"/>
                          <a:ea typeface="Calibri" panose="020F0502020204030204" pitchFamily="34" charset="0"/>
                          <a:cs typeface="Arial" panose="020B0604020202020204" pitchFamily="34" charset="0"/>
                        </a:rPr>
                        <a:t>and practice </a:t>
                      </a:r>
                      <a:r>
                        <a:rPr lang="en-GB" sz="1200" kern="100">
                          <a:solidFill>
                            <a:srgbClr val="000000"/>
                          </a:solidFill>
                          <a:effectLst/>
                          <a:latin typeface="Arial" panose="020B0604020202020204" pitchFamily="34" charset="0"/>
                          <a:ea typeface="Calibri" panose="020F0502020204030204" pitchFamily="34" charset="0"/>
                          <a:cs typeface="Arial" panose="020B0604020202020204" pitchFamily="34" charset="0"/>
                        </a:rPr>
                        <a:t>in line with organisation policy and procedures. </a:t>
                      </a:r>
                      <a:endParaRPr lang="en-GB" sz="1200" kern="100">
                        <a:effectLst/>
                        <a:latin typeface="Arial" panose="020B0604020202020204" pitchFamily="34" charset="0"/>
                        <a:ea typeface="Calibri" panose="020F0502020204030204" pitchFamily="34" charset="0"/>
                        <a:cs typeface="Arial" panose="020B0604020202020204" pitchFamily="34" charset="0"/>
                      </a:endParaRPr>
                    </a:p>
                  </a:txBody>
                  <a:tcPr marL="70424" marR="70424" marT="0" marB="0"/>
                </a:tc>
                <a:tc>
                  <a:txBody>
                    <a:bodyPr/>
                    <a:lstStyle/>
                    <a:p>
                      <a:pPr algn="ctr">
                        <a:lnSpc>
                          <a:spcPct val="107000"/>
                        </a:lnSpc>
                        <a:spcBef>
                          <a:spcPts val="600"/>
                        </a:spcBef>
                        <a:spcAft>
                          <a:spcPts val="600"/>
                        </a:spcAft>
                      </a:pPr>
                      <a:r>
                        <a:rPr lang="en-GB" sz="1200" kern="100">
                          <a:effectLst/>
                          <a:latin typeface="Arial" panose="020B0604020202020204" pitchFamily="34" charset="0"/>
                          <a:ea typeface="Calibri" panose="020F0502020204030204" pitchFamily="34" charset="0"/>
                          <a:cs typeface="Arial" panose="020B0604020202020204" pitchFamily="34" charset="0"/>
                        </a:rPr>
                        <a:t>Completing and </a:t>
                      </a:r>
                      <a:r>
                        <a:rPr lang="en-GB" sz="1200" b="1" kern="100">
                          <a:solidFill>
                            <a:schemeClr val="accent1"/>
                          </a:solidFill>
                          <a:effectLst/>
                          <a:latin typeface="Arial" panose="020B0604020202020204" pitchFamily="34" charset="0"/>
                          <a:ea typeface="Calibri" panose="020F0502020204030204" pitchFamily="34" charset="0"/>
                          <a:cs typeface="Arial" panose="020B0604020202020204" pitchFamily="34" charset="0"/>
                        </a:rPr>
                        <a:t>maintaining</a:t>
                      </a:r>
                      <a:r>
                        <a:rPr lang="en-GB" sz="1200" kern="100">
                          <a:effectLst/>
                          <a:latin typeface="Arial" panose="020B0604020202020204" pitchFamily="34" charset="0"/>
                          <a:ea typeface="Calibri" panose="020F0502020204030204" pitchFamily="34" charset="0"/>
                          <a:cs typeface="Arial" panose="020B0604020202020204" pitchFamily="34" charset="0"/>
                        </a:rPr>
                        <a:t> personal and professional </a:t>
                      </a:r>
                      <a:r>
                        <a:rPr lang="en-GB" sz="1200" b="1" kern="100">
                          <a:solidFill>
                            <a:schemeClr val="accent1"/>
                          </a:solidFill>
                          <a:effectLst/>
                          <a:latin typeface="Arial" panose="020B0604020202020204" pitchFamily="34" charset="0"/>
                          <a:ea typeface="Calibri" panose="020F0502020204030204" pitchFamily="34" charset="0"/>
                          <a:cs typeface="Arial" panose="020B0604020202020204" pitchFamily="34" charset="0"/>
                        </a:rPr>
                        <a:t>development records </a:t>
                      </a:r>
                      <a:r>
                        <a:rPr lang="en-GB" sz="1200" kern="100">
                          <a:effectLst/>
                          <a:latin typeface="Arial" panose="020B0604020202020204" pitchFamily="34" charset="0"/>
                          <a:ea typeface="Calibri" panose="020F0502020204030204" pitchFamily="34" charset="0"/>
                          <a:cs typeface="Arial" panose="020B0604020202020204" pitchFamily="34" charset="0"/>
                        </a:rPr>
                        <a:t>and documents in line with organisational policy and procedures.</a:t>
                      </a:r>
                    </a:p>
                  </a:txBody>
                  <a:tcPr marL="70424" marR="70424" marT="0" marB="0"/>
                </a:tc>
                <a:tc>
                  <a:txBody>
                    <a:bodyPr/>
                    <a:lstStyle/>
                    <a:p>
                      <a:pPr algn="ctr">
                        <a:lnSpc>
                          <a:spcPct val="107000"/>
                        </a:lnSpc>
                        <a:spcBef>
                          <a:spcPts val="600"/>
                        </a:spcBef>
                        <a:spcAft>
                          <a:spcPts val="600"/>
                        </a:spcAft>
                      </a:pPr>
                      <a:r>
                        <a:rPr lang="en-GB" sz="1200" kern="100">
                          <a:solidFill>
                            <a:srgbClr val="000000"/>
                          </a:solidFill>
                          <a:effectLst/>
                          <a:latin typeface="Arial" panose="020B0604020202020204" pitchFamily="34" charset="0"/>
                          <a:ea typeface="Calibri" panose="020F0502020204030204" pitchFamily="34" charset="0"/>
                          <a:cs typeface="Arial" panose="020B0604020202020204" pitchFamily="34" charset="0"/>
                        </a:rPr>
                        <a:t>Completing and maintaining personal and professional development records and documents in line with organisational policy and procedures.</a:t>
                      </a:r>
                      <a:endParaRPr lang="en-GB" sz="1200" kern="100">
                        <a:effectLst/>
                        <a:latin typeface="Arial" panose="020B0604020202020204" pitchFamily="34" charset="0"/>
                        <a:ea typeface="Calibri" panose="020F0502020204030204" pitchFamily="34" charset="0"/>
                        <a:cs typeface="Arial" panose="020B0604020202020204" pitchFamily="34" charset="0"/>
                      </a:endParaRPr>
                    </a:p>
                  </a:txBody>
                  <a:tcPr marL="70424" marR="70424" marT="0" marB="0"/>
                </a:tc>
                <a:extLst>
                  <a:ext uri="{0D108BD9-81ED-4DB2-BD59-A6C34878D82A}">
                    <a16:rowId xmlns:a16="http://schemas.microsoft.com/office/drawing/2014/main" val="1763913115"/>
                  </a:ext>
                </a:extLst>
              </a:tr>
            </a:tbl>
          </a:graphicData>
        </a:graphic>
      </p:graphicFrame>
    </p:spTree>
    <p:extLst>
      <p:ext uri="{BB962C8B-B14F-4D97-AF65-F5344CB8AC3E}">
        <p14:creationId xmlns:p14="http://schemas.microsoft.com/office/powerpoint/2010/main" val="1611852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13">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5" name="Table 4">
            <a:extLst>
              <a:ext uri="{FF2B5EF4-FFF2-40B4-BE49-F238E27FC236}">
                <a16:creationId xmlns:a16="http://schemas.microsoft.com/office/drawing/2014/main" id="{DE795B05-C735-85DD-2AF4-C10BA0B0F9C8}"/>
              </a:ext>
            </a:extLst>
          </p:cNvPr>
          <p:cNvGraphicFramePr>
            <a:graphicFrameLocks noGrp="1"/>
          </p:cNvGraphicFramePr>
          <p:nvPr>
            <p:extLst>
              <p:ext uri="{D42A27DB-BD31-4B8C-83A1-F6EECF244321}">
                <p14:modId xmlns:p14="http://schemas.microsoft.com/office/powerpoint/2010/main" val="1490189662"/>
              </p:ext>
            </p:extLst>
          </p:nvPr>
        </p:nvGraphicFramePr>
        <p:xfrm>
          <a:off x="1263578" y="1657512"/>
          <a:ext cx="9664847" cy="3364794"/>
        </p:xfrm>
        <a:graphic>
          <a:graphicData uri="http://schemas.openxmlformats.org/drawingml/2006/table">
            <a:tbl>
              <a:tblPr firstRow="1" firstCol="1" bandRow="1">
                <a:tableStyleId>{5C22544A-7EE6-4342-B048-85BDC9FD1C3A}</a:tableStyleId>
              </a:tblPr>
              <a:tblGrid>
                <a:gridCol w="1410325">
                  <a:extLst>
                    <a:ext uri="{9D8B030D-6E8A-4147-A177-3AD203B41FA5}">
                      <a16:colId xmlns:a16="http://schemas.microsoft.com/office/drawing/2014/main" val="2393346666"/>
                    </a:ext>
                  </a:extLst>
                </a:gridCol>
                <a:gridCol w="1710128">
                  <a:extLst>
                    <a:ext uri="{9D8B030D-6E8A-4147-A177-3AD203B41FA5}">
                      <a16:colId xmlns:a16="http://schemas.microsoft.com/office/drawing/2014/main" val="1348733617"/>
                    </a:ext>
                  </a:extLst>
                </a:gridCol>
                <a:gridCol w="2092950">
                  <a:extLst>
                    <a:ext uri="{9D8B030D-6E8A-4147-A177-3AD203B41FA5}">
                      <a16:colId xmlns:a16="http://schemas.microsoft.com/office/drawing/2014/main" val="1627525339"/>
                    </a:ext>
                  </a:extLst>
                </a:gridCol>
                <a:gridCol w="2205877">
                  <a:extLst>
                    <a:ext uri="{9D8B030D-6E8A-4147-A177-3AD203B41FA5}">
                      <a16:colId xmlns:a16="http://schemas.microsoft.com/office/drawing/2014/main" val="1418418485"/>
                    </a:ext>
                  </a:extLst>
                </a:gridCol>
                <a:gridCol w="2245567">
                  <a:extLst>
                    <a:ext uri="{9D8B030D-6E8A-4147-A177-3AD203B41FA5}">
                      <a16:colId xmlns:a16="http://schemas.microsoft.com/office/drawing/2014/main" val="3829769981"/>
                    </a:ext>
                  </a:extLst>
                </a:gridCol>
              </a:tblGrid>
              <a:tr h="542405">
                <a:tc>
                  <a:txBody>
                    <a:bodyPr/>
                    <a:lstStyle/>
                    <a:p>
                      <a:pPr>
                        <a:lnSpc>
                          <a:spcPct val="107000"/>
                        </a:lnSpc>
                        <a:spcAft>
                          <a:spcPts val="800"/>
                        </a:spcAft>
                      </a:pPr>
                      <a:r>
                        <a:rPr lang="en-GB" sz="2700" kern="100">
                          <a:effectLst/>
                          <a:latin typeface="Arial" panose="020B0604020202020204" pitchFamily="34" charset="0"/>
                          <a:ea typeface="Calibri" panose="020F0502020204030204" pitchFamily="34" charset="0"/>
                          <a:cs typeface="Arial" panose="020B0604020202020204" pitchFamily="34" charset="0"/>
                        </a:rPr>
                        <a:t>Review</a:t>
                      </a:r>
                    </a:p>
                  </a:txBody>
                  <a:tcPr marL="59101" marR="59101" marT="0" marB="0"/>
                </a:tc>
                <a:tc>
                  <a:txBody>
                    <a:bodyPr/>
                    <a:lstStyle/>
                    <a:p>
                      <a:pPr algn="ctr">
                        <a:lnSpc>
                          <a:spcPct val="107000"/>
                        </a:lnSpc>
                        <a:spcAft>
                          <a:spcPts val="800"/>
                        </a:spcAft>
                      </a:pPr>
                      <a:r>
                        <a:rPr lang="en-GB" sz="1400" kern="100">
                          <a:effectLst/>
                          <a:latin typeface="Arial" panose="020B0604020202020204" pitchFamily="34" charset="0"/>
                          <a:cs typeface="Arial" panose="020B0604020202020204" pitchFamily="34" charset="0"/>
                        </a:rPr>
                        <a:t>SCQF level 5</a:t>
                      </a:r>
                      <a:endParaRPr lang="en-GB" sz="1400" kern="100">
                        <a:effectLst/>
                        <a:latin typeface="Arial" panose="020B0604020202020204" pitchFamily="34" charset="0"/>
                        <a:ea typeface="Calibri" panose="020F0502020204030204" pitchFamily="34" charset="0"/>
                        <a:cs typeface="Arial" panose="020B0604020202020204" pitchFamily="34" charset="0"/>
                      </a:endParaRPr>
                    </a:p>
                  </a:txBody>
                  <a:tcPr marL="59101" marR="59101" marT="0" marB="0"/>
                </a:tc>
                <a:tc>
                  <a:txBody>
                    <a:bodyPr/>
                    <a:lstStyle/>
                    <a:p>
                      <a:pPr algn="ctr">
                        <a:lnSpc>
                          <a:spcPct val="107000"/>
                        </a:lnSpc>
                        <a:spcAft>
                          <a:spcPts val="800"/>
                        </a:spcAft>
                      </a:pPr>
                      <a:r>
                        <a:rPr lang="en-GB" sz="1400" kern="100">
                          <a:effectLst/>
                          <a:latin typeface="Arial" panose="020B0604020202020204" pitchFamily="34" charset="0"/>
                          <a:cs typeface="Arial" panose="020B0604020202020204" pitchFamily="34" charset="0"/>
                        </a:rPr>
                        <a:t>SCQF level 6</a:t>
                      </a:r>
                      <a:endParaRPr lang="en-GB" sz="1400" kern="100">
                        <a:effectLst/>
                        <a:latin typeface="Arial" panose="020B0604020202020204" pitchFamily="34" charset="0"/>
                        <a:ea typeface="Calibri" panose="020F0502020204030204" pitchFamily="34" charset="0"/>
                        <a:cs typeface="Arial" panose="020B0604020202020204" pitchFamily="34" charset="0"/>
                      </a:endParaRPr>
                    </a:p>
                  </a:txBody>
                  <a:tcPr marL="59101" marR="59101" marT="0" marB="0"/>
                </a:tc>
                <a:tc>
                  <a:txBody>
                    <a:bodyPr/>
                    <a:lstStyle/>
                    <a:p>
                      <a:pPr algn="ctr">
                        <a:lnSpc>
                          <a:spcPct val="107000"/>
                        </a:lnSpc>
                        <a:spcAft>
                          <a:spcPts val="800"/>
                        </a:spcAft>
                      </a:pPr>
                      <a:r>
                        <a:rPr lang="en-GB" sz="1400" kern="100">
                          <a:effectLst/>
                          <a:latin typeface="Arial" panose="020B0604020202020204" pitchFamily="34" charset="0"/>
                          <a:cs typeface="Arial" panose="020B0604020202020204" pitchFamily="34" charset="0"/>
                        </a:rPr>
                        <a:t>SCQF level 7</a:t>
                      </a:r>
                      <a:endParaRPr lang="en-GB" sz="1400" kern="100">
                        <a:effectLst/>
                        <a:latin typeface="Arial" panose="020B0604020202020204" pitchFamily="34" charset="0"/>
                        <a:ea typeface="Calibri" panose="020F0502020204030204" pitchFamily="34" charset="0"/>
                        <a:cs typeface="Arial" panose="020B0604020202020204" pitchFamily="34" charset="0"/>
                      </a:endParaRPr>
                    </a:p>
                  </a:txBody>
                  <a:tcPr marL="59101" marR="59101" marT="0" marB="0"/>
                </a:tc>
                <a:tc>
                  <a:txBody>
                    <a:bodyPr/>
                    <a:lstStyle/>
                    <a:p>
                      <a:pPr algn="ctr">
                        <a:lnSpc>
                          <a:spcPct val="107000"/>
                        </a:lnSpc>
                        <a:spcAft>
                          <a:spcPts val="800"/>
                        </a:spcAft>
                      </a:pPr>
                      <a:r>
                        <a:rPr lang="en-GB" sz="1400" kern="100">
                          <a:effectLst/>
                          <a:latin typeface="Arial" panose="020B0604020202020204" pitchFamily="34" charset="0"/>
                          <a:cs typeface="Arial" panose="020B0604020202020204" pitchFamily="34" charset="0"/>
                        </a:rPr>
                        <a:t>SCQF level 8</a:t>
                      </a:r>
                    </a:p>
                    <a:p>
                      <a:pPr algn="ctr">
                        <a:lnSpc>
                          <a:spcPct val="107000"/>
                        </a:lnSpc>
                        <a:spcAft>
                          <a:spcPts val="800"/>
                        </a:spcAft>
                      </a:pPr>
                      <a:r>
                        <a:rPr lang="en-GB" sz="1400" kern="100">
                          <a:effectLst/>
                          <a:latin typeface="Arial" panose="020B0604020202020204" pitchFamily="34" charset="0"/>
                          <a:cs typeface="Arial" panose="020B0604020202020204" pitchFamily="34" charset="0"/>
                        </a:rPr>
                        <a:t> </a:t>
                      </a:r>
                      <a:endParaRPr lang="en-GB" sz="1400" kern="100">
                        <a:effectLst/>
                        <a:latin typeface="Arial" panose="020B0604020202020204" pitchFamily="34" charset="0"/>
                        <a:ea typeface="Calibri" panose="020F0502020204030204" pitchFamily="34" charset="0"/>
                        <a:cs typeface="Arial" panose="020B0604020202020204" pitchFamily="34" charset="0"/>
                      </a:endParaRPr>
                    </a:p>
                  </a:txBody>
                  <a:tcPr marL="59101" marR="59101" marT="0" marB="0"/>
                </a:tc>
                <a:extLst>
                  <a:ext uri="{0D108BD9-81ED-4DB2-BD59-A6C34878D82A}">
                    <a16:rowId xmlns:a16="http://schemas.microsoft.com/office/drawing/2014/main" val="2281605373"/>
                  </a:ext>
                </a:extLst>
              </a:tr>
              <a:tr h="756683">
                <a:tc>
                  <a:txBody>
                    <a:bodyPr/>
                    <a:lstStyle/>
                    <a:p>
                      <a:pPr>
                        <a:lnSpc>
                          <a:spcPct val="107000"/>
                        </a:lnSpc>
                        <a:spcBef>
                          <a:spcPts val="600"/>
                        </a:spcBef>
                        <a:spcAft>
                          <a:spcPts val="600"/>
                        </a:spcAft>
                      </a:pPr>
                      <a:endParaRPr lang="en-GB" sz="1400" b="1" i="0" kern="100">
                        <a:solidFill>
                          <a:schemeClr val="bg1">
                            <a:lumMod val="75000"/>
                          </a:schemeClr>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GB" sz="1400" b="1" i="0" kern="100">
                          <a:solidFill>
                            <a:schemeClr val="bg1">
                              <a:lumMod val="75000"/>
                            </a:schemeClr>
                          </a:solidFill>
                          <a:effectLst/>
                          <a:latin typeface="Arial" panose="020B0604020202020204" pitchFamily="34" charset="0"/>
                          <a:ea typeface="Calibri" panose="020F0502020204030204" pitchFamily="34" charset="0"/>
                          <a:cs typeface="Times New Roman" panose="02020603050405020304" pitchFamily="18" charset="0"/>
                        </a:rPr>
                        <a:t>Feedback </a:t>
                      </a:r>
                      <a:endParaRPr lang="en-GB" sz="1400" i="0" kern="1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373" marR="66373" marT="0" marB="0"/>
                </a:tc>
                <a:tc>
                  <a:txBody>
                    <a:bodyPr/>
                    <a:lstStyle/>
                    <a:p>
                      <a:pPr marR="252095" algn="ctr">
                        <a:lnSpc>
                          <a:spcPct val="107000"/>
                        </a:lnSpc>
                        <a:spcBef>
                          <a:spcPts val="600"/>
                        </a:spcBef>
                        <a:spcAft>
                          <a:spcPts val="600"/>
                        </a:spcAft>
                      </a:pPr>
                      <a:r>
                        <a:rPr lang="en-GB" sz="1100" kern="100">
                          <a:effectLst/>
                          <a:latin typeface="Arial" panose="020B0604020202020204" pitchFamily="34" charset="0"/>
                          <a:ea typeface="Calibri" panose="020F0502020204030204" pitchFamily="34" charset="0"/>
                          <a:cs typeface="Times New Roman" panose="02020603050405020304" pitchFamily="18" charset="0"/>
                        </a:rPr>
                        <a:t>Acting on feedback and </a:t>
                      </a:r>
                      <a:r>
                        <a:rPr lang="en-GB" sz="1100" b="1" kern="1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support</a:t>
                      </a:r>
                      <a:r>
                        <a:rPr lang="en-GB" sz="1100" kern="100">
                          <a:effectLst/>
                          <a:latin typeface="Arial" panose="020B0604020202020204" pitchFamily="34" charset="0"/>
                          <a:ea typeface="Calibri" panose="020F0502020204030204" pitchFamily="34" charset="0"/>
                          <a:cs typeface="Times New Roman" panose="02020603050405020304" pitchFamily="18" charset="0"/>
                        </a:rPr>
                        <a:t> to improve own performance.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373" marR="66373" marT="0" marB="0"/>
                </a:tc>
                <a:tc>
                  <a:txBody>
                    <a:bodyPr/>
                    <a:lstStyle/>
                    <a:p>
                      <a:pPr marR="252095" algn="ctr">
                        <a:lnSpc>
                          <a:spcPct val="107000"/>
                        </a:lnSpc>
                        <a:spcBef>
                          <a:spcPts val="600"/>
                        </a:spcBef>
                        <a:spcAft>
                          <a:spcPts val="6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Acting on feedback to improve own performance and </a:t>
                      </a:r>
                      <a:r>
                        <a:rPr lang="en-GB" sz="1100" b="1" kern="1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development</a:t>
                      </a: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373" marR="66373" marT="0" marB="0"/>
                </a:tc>
                <a:tc>
                  <a:txBody>
                    <a:bodyPr/>
                    <a:lstStyle/>
                    <a:p>
                      <a:pPr algn="ctr">
                        <a:lnSpc>
                          <a:spcPct val="107000"/>
                        </a:lnSpc>
                        <a:spcBef>
                          <a:spcPts val="600"/>
                        </a:spcBef>
                        <a:spcAft>
                          <a:spcPts val="600"/>
                        </a:spcAft>
                      </a:pPr>
                      <a:r>
                        <a:rPr lang="en-GB" sz="1100" b="1" kern="1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Seeking</a:t>
                      </a:r>
                      <a:r>
                        <a:rPr lang="en-GB" sz="1100" kern="100">
                          <a:effectLst/>
                          <a:latin typeface="Arial" panose="020B0604020202020204" pitchFamily="34" charset="0"/>
                          <a:ea typeface="Calibri" panose="020F0502020204030204" pitchFamily="34" charset="0"/>
                          <a:cs typeface="Times New Roman" panose="02020603050405020304" pitchFamily="18" charset="0"/>
                        </a:rPr>
                        <a:t> and acting on feedback to improve own performance and development.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373" marR="66373" marT="0" marB="0"/>
                </a:tc>
                <a:tc>
                  <a:txBody>
                    <a:bodyPr/>
                    <a:lstStyle/>
                    <a:p>
                      <a:pPr algn="ctr">
                        <a:lnSpc>
                          <a:spcPct val="107000"/>
                        </a:lnSpc>
                        <a:spcBef>
                          <a:spcPts val="600"/>
                        </a:spcBef>
                        <a:spcAft>
                          <a:spcPts val="6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Seeking and acting on feedback to improve own performance and development.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373" marR="66373" marT="0" marB="0"/>
                </a:tc>
                <a:extLst>
                  <a:ext uri="{0D108BD9-81ED-4DB2-BD59-A6C34878D82A}">
                    <a16:rowId xmlns:a16="http://schemas.microsoft.com/office/drawing/2014/main" val="723377424"/>
                  </a:ext>
                </a:extLst>
              </a:tr>
              <a:tr h="1124910">
                <a:tc>
                  <a:txBody>
                    <a:bodyPr/>
                    <a:lstStyle/>
                    <a:p>
                      <a:pPr>
                        <a:lnSpc>
                          <a:spcPct val="107000"/>
                        </a:lnSpc>
                        <a:spcBef>
                          <a:spcPts val="600"/>
                        </a:spcBef>
                        <a:spcAft>
                          <a:spcPts val="600"/>
                        </a:spcAft>
                      </a:pPr>
                      <a:endParaRPr lang="en-GB" sz="1400" b="1" i="0" kern="100">
                        <a:solidFill>
                          <a:schemeClr val="bg1">
                            <a:lumMod val="75000"/>
                          </a:schemeClr>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GB" sz="1400" b="1" i="0" kern="100">
                          <a:solidFill>
                            <a:schemeClr val="bg1">
                              <a:lumMod val="75000"/>
                            </a:schemeClr>
                          </a:solidFill>
                          <a:effectLst/>
                          <a:latin typeface="Arial" panose="020B0604020202020204" pitchFamily="34" charset="0"/>
                          <a:ea typeface="Calibri" panose="020F0502020204030204" pitchFamily="34" charset="0"/>
                          <a:cs typeface="Times New Roman" panose="02020603050405020304" pitchFamily="18" charset="0"/>
                        </a:rPr>
                        <a:t>Reflect </a:t>
                      </a:r>
                      <a:endParaRPr lang="en-GB" sz="1400" i="0" kern="1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373" marR="66373" marT="0" marB="0"/>
                </a:tc>
                <a:tc>
                  <a:txBody>
                    <a:bodyPr/>
                    <a:lstStyle/>
                    <a:p>
                      <a:pPr marR="252095" algn="ctr">
                        <a:lnSpc>
                          <a:spcPct val="107000"/>
                        </a:lnSpc>
                        <a:spcBef>
                          <a:spcPts val="600"/>
                        </a:spcBef>
                        <a:spcAft>
                          <a:spcPts val="600"/>
                        </a:spcAft>
                      </a:pPr>
                      <a:r>
                        <a:rPr lang="en-GB" sz="1100" b="1" kern="1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Review</a:t>
                      </a:r>
                      <a:r>
                        <a:rPr lang="en-GB" sz="1100" kern="1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 </a:t>
                      </a:r>
                      <a:r>
                        <a:rPr lang="en-GB" sz="1100" b="1" kern="1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(with support) progress </a:t>
                      </a:r>
                      <a:r>
                        <a:rPr lang="en-GB" sz="1100" kern="100">
                          <a:effectLst/>
                          <a:latin typeface="Arial" panose="020B0604020202020204" pitchFamily="34" charset="0"/>
                          <a:ea typeface="Calibri" panose="020F0502020204030204" pitchFamily="34" charset="0"/>
                          <a:cs typeface="Times New Roman" panose="02020603050405020304" pitchFamily="18" charset="0"/>
                        </a:rPr>
                        <a:t>in meta-skills and role-specific skills to agree future development needs.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373" marR="66373" marT="0" marB="0"/>
                </a:tc>
                <a:tc>
                  <a:txBody>
                    <a:bodyPr/>
                    <a:lstStyle/>
                    <a:p>
                      <a:pPr marR="252095" algn="ctr">
                        <a:lnSpc>
                          <a:spcPct val="107000"/>
                        </a:lnSpc>
                        <a:spcBef>
                          <a:spcPts val="600"/>
                        </a:spcBef>
                        <a:spcAft>
                          <a:spcPts val="600"/>
                        </a:spcAft>
                      </a:pPr>
                      <a:r>
                        <a:rPr lang="en-GB" sz="1100" b="1" kern="1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Reflecting</a:t>
                      </a: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on performance, meta-skills and specific skills developed in your role to</a:t>
                      </a:r>
                      <a:r>
                        <a:rPr lang="en-GB" sz="1100" b="1" kern="1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 identify </a:t>
                      </a: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and agree future development needs.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373" marR="66373" marT="0" marB="0"/>
                </a:tc>
                <a:tc>
                  <a:txBody>
                    <a:bodyPr/>
                    <a:lstStyle/>
                    <a:p>
                      <a:pPr algn="ctr">
                        <a:lnSpc>
                          <a:spcPct val="107000"/>
                        </a:lnSpc>
                        <a:spcBef>
                          <a:spcPts val="600"/>
                        </a:spcBef>
                        <a:spcAft>
                          <a:spcPts val="600"/>
                        </a:spcAft>
                      </a:pPr>
                      <a:r>
                        <a:rPr lang="en-GB" sz="1100" kern="100">
                          <a:effectLst/>
                          <a:latin typeface="Arial" panose="020B0604020202020204" pitchFamily="34" charset="0"/>
                          <a:ea typeface="Calibri" panose="020F0502020204030204" pitchFamily="34" charset="0"/>
                          <a:cs typeface="Times New Roman" panose="02020603050405020304" pitchFamily="18" charset="0"/>
                        </a:rPr>
                        <a:t>Reflecting </a:t>
                      </a:r>
                      <a:r>
                        <a:rPr lang="en-GB" sz="1100" b="1" kern="1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in detail </a:t>
                      </a:r>
                      <a:r>
                        <a:rPr lang="en-GB" sz="1100" kern="100">
                          <a:effectLst/>
                          <a:latin typeface="Arial" panose="020B0604020202020204" pitchFamily="34" charset="0"/>
                          <a:ea typeface="Calibri" panose="020F0502020204030204" pitchFamily="34" charset="0"/>
                          <a:cs typeface="Times New Roman" panose="02020603050405020304" pitchFamily="18" charset="0"/>
                        </a:rPr>
                        <a:t>on own performance and </a:t>
                      </a:r>
                      <a:r>
                        <a:rPr lang="en-GB" sz="1100" b="1" kern="1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involvement in activities </a:t>
                      </a:r>
                      <a:r>
                        <a:rPr lang="en-GB" sz="1100" kern="100">
                          <a:effectLst/>
                          <a:latin typeface="Arial" panose="020B0604020202020204" pitchFamily="34" charset="0"/>
                          <a:ea typeface="Calibri" panose="020F0502020204030204" pitchFamily="34" charset="0"/>
                          <a:cs typeface="Times New Roman" panose="02020603050405020304" pitchFamily="18" charset="0"/>
                        </a:rPr>
                        <a:t>to support own development and </a:t>
                      </a:r>
                      <a:r>
                        <a:rPr lang="en-GB" sz="1100" b="1" kern="1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achievement. </a:t>
                      </a:r>
                      <a:endParaRPr lang="en-GB" sz="1100" b="1" kern="1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373" marR="66373" marT="0" marB="0"/>
                </a:tc>
                <a:tc>
                  <a:txBody>
                    <a:bodyPr/>
                    <a:lstStyle/>
                    <a:p>
                      <a:pPr algn="ctr">
                        <a:lnSpc>
                          <a:spcPct val="107000"/>
                        </a:lnSpc>
                        <a:spcBef>
                          <a:spcPts val="600"/>
                        </a:spcBef>
                        <a:spcAft>
                          <a:spcPts val="600"/>
                        </a:spcAft>
                      </a:pPr>
                      <a:r>
                        <a:rPr lang="en-GB" sz="1100" b="1" kern="1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Critically</a:t>
                      </a: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reflecting on own performance and involvement in activities to support own development and achievement.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373" marR="66373" marT="0" marB="0"/>
                </a:tc>
                <a:extLst>
                  <a:ext uri="{0D108BD9-81ED-4DB2-BD59-A6C34878D82A}">
                    <a16:rowId xmlns:a16="http://schemas.microsoft.com/office/drawing/2014/main" val="2113265062"/>
                  </a:ext>
                </a:extLst>
              </a:tr>
              <a:tr h="940796">
                <a:tc>
                  <a:txBody>
                    <a:bodyPr/>
                    <a:lstStyle/>
                    <a:p>
                      <a:pPr>
                        <a:lnSpc>
                          <a:spcPct val="107000"/>
                        </a:lnSpc>
                        <a:spcBef>
                          <a:spcPts val="600"/>
                        </a:spcBef>
                        <a:spcAft>
                          <a:spcPts val="600"/>
                        </a:spcAft>
                      </a:pPr>
                      <a:endParaRPr lang="en-GB" sz="1400" b="1" i="0" kern="100">
                        <a:solidFill>
                          <a:schemeClr val="bg1">
                            <a:lumMod val="75000"/>
                          </a:schemeClr>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GB" sz="1400" b="1" i="0" kern="100">
                          <a:solidFill>
                            <a:schemeClr val="bg1">
                              <a:lumMod val="75000"/>
                            </a:schemeClr>
                          </a:solidFill>
                          <a:effectLst/>
                          <a:latin typeface="Arial" panose="020B0604020202020204" pitchFamily="34" charset="0"/>
                          <a:ea typeface="Calibri" panose="020F0502020204030204" pitchFamily="34" charset="0"/>
                          <a:cs typeface="Times New Roman" panose="02020603050405020304" pitchFamily="18" charset="0"/>
                        </a:rPr>
                        <a:t>Evaluate </a:t>
                      </a:r>
                      <a:endParaRPr lang="en-GB" sz="1400" i="0" kern="1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373" marR="66373" marT="0" marB="0"/>
                </a:tc>
                <a:tc>
                  <a:txBody>
                    <a:bodyPr/>
                    <a:lstStyle/>
                    <a:p>
                      <a:pPr algn="ctr">
                        <a:lnSpc>
                          <a:spcPct val="107000"/>
                        </a:lnSpc>
                        <a:spcBef>
                          <a:spcPts val="600"/>
                        </a:spcBef>
                        <a:spcAft>
                          <a:spcPts val="600"/>
                        </a:spcAft>
                      </a:pPr>
                      <a:r>
                        <a:rPr lang="en-GB" sz="1100" b="1" kern="1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NIL </a:t>
                      </a:r>
                      <a:endParaRPr lang="en-GB" sz="1100" b="1" kern="1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373" marR="66373" marT="0" marB="0"/>
                </a:tc>
                <a:tc>
                  <a:txBody>
                    <a:bodyPr/>
                    <a:lstStyle/>
                    <a:p>
                      <a:pPr marR="252095" algn="ctr">
                        <a:lnSpc>
                          <a:spcPct val="107000"/>
                        </a:lnSpc>
                        <a:spcBef>
                          <a:spcPts val="600"/>
                        </a:spcBef>
                        <a:spcAft>
                          <a:spcPts val="6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Evaluating meta-skills and role specific skills developed in your role to identify and agree future development needs.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373" marR="66373" marT="0" marB="0"/>
                </a:tc>
                <a:tc>
                  <a:txBody>
                    <a:bodyPr/>
                    <a:lstStyle/>
                    <a:p>
                      <a:pPr algn="ctr">
                        <a:lnSpc>
                          <a:spcPct val="107000"/>
                        </a:lnSpc>
                        <a:spcBef>
                          <a:spcPts val="600"/>
                        </a:spcBef>
                        <a:spcAft>
                          <a:spcPts val="600"/>
                        </a:spcAft>
                      </a:pPr>
                      <a:r>
                        <a:rPr lang="en-GB" sz="1100" kern="100">
                          <a:effectLst/>
                          <a:latin typeface="Arial" panose="020B0604020202020204" pitchFamily="34" charset="0"/>
                          <a:ea typeface="Calibri" panose="020F0502020204030204" pitchFamily="34" charset="0"/>
                          <a:cs typeface="Times New Roman" panose="02020603050405020304" pitchFamily="18" charset="0"/>
                        </a:rPr>
                        <a:t>Evaluating</a:t>
                      </a:r>
                      <a:r>
                        <a:rPr lang="en-GB" sz="1100" kern="1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 </a:t>
                      </a:r>
                      <a:r>
                        <a:rPr lang="en-GB" sz="1100" b="1" kern="1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in detail </a:t>
                      </a:r>
                      <a:r>
                        <a:rPr lang="en-GB" sz="1100" kern="100">
                          <a:effectLst/>
                          <a:latin typeface="Arial" panose="020B0604020202020204" pitchFamily="34" charset="0"/>
                          <a:ea typeface="Calibri" panose="020F0502020204030204" pitchFamily="34" charset="0"/>
                          <a:cs typeface="Times New Roman" panose="02020603050405020304" pitchFamily="18" charset="0"/>
                        </a:rPr>
                        <a:t>the development and application of meta-skills in own work to identify future development needs.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373" marR="66373" marT="0" marB="0"/>
                </a:tc>
                <a:tc>
                  <a:txBody>
                    <a:bodyPr/>
                    <a:lstStyle/>
                    <a:p>
                      <a:pPr algn="ctr">
                        <a:lnSpc>
                          <a:spcPct val="107000"/>
                        </a:lnSpc>
                        <a:spcBef>
                          <a:spcPts val="600"/>
                        </a:spcBef>
                        <a:spcAft>
                          <a:spcPts val="600"/>
                        </a:spcAft>
                      </a:pPr>
                      <a:r>
                        <a:rPr lang="en-GB" sz="1100" b="1" kern="1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Critically</a:t>
                      </a: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evaluating the development and application of meta-skills in own work to identify future development needs.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373" marR="66373" marT="0" marB="0"/>
                </a:tc>
                <a:extLst>
                  <a:ext uri="{0D108BD9-81ED-4DB2-BD59-A6C34878D82A}">
                    <a16:rowId xmlns:a16="http://schemas.microsoft.com/office/drawing/2014/main" val="1763913115"/>
                  </a:ext>
                </a:extLst>
              </a:tr>
            </a:tbl>
          </a:graphicData>
        </a:graphic>
      </p:graphicFrame>
    </p:spTree>
    <p:extLst>
      <p:ext uri="{BB962C8B-B14F-4D97-AF65-F5344CB8AC3E}">
        <p14:creationId xmlns:p14="http://schemas.microsoft.com/office/powerpoint/2010/main" val="3377438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07F4F19-A915-18C8-1C71-3365256458D1}"/>
              </a:ext>
            </a:extLst>
          </p:cNvPr>
          <p:cNvGraphicFramePr>
            <a:graphicFrameLocks noGrp="1"/>
          </p:cNvGraphicFramePr>
          <p:nvPr/>
        </p:nvGraphicFramePr>
        <p:xfrm>
          <a:off x="1333580" y="697167"/>
          <a:ext cx="9728460" cy="5682892"/>
        </p:xfrm>
        <a:graphic>
          <a:graphicData uri="http://schemas.openxmlformats.org/drawingml/2006/table">
            <a:tbl>
              <a:tblPr firstRow="1" firstCol="1" bandRow="1"/>
              <a:tblGrid>
                <a:gridCol w="1561507">
                  <a:extLst>
                    <a:ext uri="{9D8B030D-6E8A-4147-A177-3AD203B41FA5}">
                      <a16:colId xmlns:a16="http://schemas.microsoft.com/office/drawing/2014/main" val="504325962"/>
                    </a:ext>
                  </a:extLst>
                </a:gridCol>
                <a:gridCol w="2151168">
                  <a:extLst>
                    <a:ext uri="{9D8B030D-6E8A-4147-A177-3AD203B41FA5}">
                      <a16:colId xmlns:a16="http://schemas.microsoft.com/office/drawing/2014/main" val="1697914530"/>
                    </a:ext>
                  </a:extLst>
                </a:gridCol>
                <a:gridCol w="1758398">
                  <a:extLst>
                    <a:ext uri="{9D8B030D-6E8A-4147-A177-3AD203B41FA5}">
                      <a16:colId xmlns:a16="http://schemas.microsoft.com/office/drawing/2014/main" val="58731281"/>
                    </a:ext>
                  </a:extLst>
                </a:gridCol>
                <a:gridCol w="2030455">
                  <a:extLst>
                    <a:ext uri="{9D8B030D-6E8A-4147-A177-3AD203B41FA5}">
                      <a16:colId xmlns:a16="http://schemas.microsoft.com/office/drawing/2014/main" val="2919760574"/>
                    </a:ext>
                  </a:extLst>
                </a:gridCol>
                <a:gridCol w="2226932">
                  <a:extLst>
                    <a:ext uri="{9D8B030D-6E8A-4147-A177-3AD203B41FA5}">
                      <a16:colId xmlns:a16="http://schemas.microsoft.com/office/drawing/2014/main" val="198063021"/>
                    </a:ext>
                  </a:extLst>
                </a:gridCol>
              </a:tblGrid>
              <a:tr h="483600">
                <a:tc rowSpan="8">
                  <a:txBody>
                    <a:bodyPr/>
                    <a:lstStyle/>
                    <a:p>
                      <a:pPr algn="ctr" fontAlgn="t">
                        <a:lnSpc>
                          <a:spcPct val="107000"/>
                        </a:lnSpc>
                        <a:spcAft>
                          <a:spcPts val="800"/>
                        </a:spcAft>
                      </a:pPr>
                      <a:r>
                        <a:rPr lang="en-GB" sz="1900" b="1" i="0" u="none" strike="noStrike" kern="100">
                          <a:effectLst/>
                          <a:latin typeface="Arial" panose="020B0604020202020204" pitchFamily="34" charset="0"/>
                          <a:ea typeface="Calibri" panose="020F0502020204030204" pitchFamily="34" charset="0"/>
                          <a:cs typeface="Arial" panose="020B0604020202020204" pitchFamily="34" charset="0"/>
                        </a:rPr>
                        <a:t> </a:t>
                      </a:r>
                      <a:endParaRPr lang="en-GB" sz="2400" b="0" i="0" u="none" strike="noStrike">
                        <a:effectLst/>
                        <a:latin typeface="Arial" panose="020B0604020202020204" pitchFamily="34" charset="0"/>
                        <a:cs typeface="Arial" panose="020B0604020202020204" pitchFamily="34" charset="0"/>
                      </a:endParaRPr>
                    </a:p>
                    <a:p>
                      <a:pPr algn="ctr" fontAlgn="t">
                        <a:lnSpc>
                          <a:spcPct val="107000"/>
                        </a:lnSpc>
                        <a:spcAft>
                          <a:spcPts val="800"/>
                        </a:spcAft>
                      </a:pPr>
                      <a:r>
                        <a:rPr lang="en-GB" sz="1900" b="1" i="0" u="none" strike="noStrike" kern="100">
                          <a:effectLst/>
                          <a:latin typeface="Arial" panose="020B0604020202020204" pitchFamily="34" charset="0"/>
                          <a:ea typeface="Calibri" panose="020F0502020204030204" pitchFamily="34" charset="0"/>
                          <a:cs typeface="Arial" panose="020B0604020202020204" pitchFamily="34" charset="0"/>
                        </a:rPr>
                        <a:t> </a:t>
                      </a:r>
                      <a:endParaRPr lang="en-GB" sz="2400" b="0" i="0" u="none" strike="noStrike">
                        <a:effectLst/>
                        <a:latin typeface="Arial" panose="020B0604020202020204" pitchFamily="34" charset="0"/>
                        <a:cs typeface="Arial" panose="020B0604020202020204" pitchFamily="34" charset="0"/>
                      </a:endParaRPr>
                    </a:p>
                    <a:p>
                      <a:pPr algn="ctr" fontAlgn="t">
                        <a:lnSpc>
                          <a:spcPct val="107000"/>
                        </a:lnSpc>
                        <a:spcAft>
                          <a:spcPts val="800"/>
                        </a:spcAft>
                      </a:pPr>
                      <a:r>
                        <a:rPr lang="en-GB" sz="1900" b="1" i="0" u="none" strike="noStrike" kern="100">
                          <a:solidFill>
                            <a:srgbClr val="000000"/>
                          </a:solidFill>
                          <a:effectLst/>
                          <a:latin typeface="Arial" panose="020B0604020202020204" pitchFamily="34" charset="0"/>
                          <a:ea typeface="Calibri" panose="020F0502020204030204" pitchFamily="34" charset="0"/>
                          <a:cs typeface="Arial" panose="020B0604020202020204" pitchFamily="34" charset="0"/>
                        </a:rPr>
                        <a:t>UNIT OUTCOME</a:t>
                      </a:r>
                    </a:p>
                    <a:p>
                      <a:pPr algn="ctr" fontAlgn="t">
                        <a:lnSpc>
                          <a:spcPct val="107000"/>
                        </a:lnSpc>
                        <a:spcAft>
                          <a:spcPts val="800"/>
                        </a:spcAft>
                      </a:pPr>
                      <a:endParaRPr lang="en-GB" sz="1900" b="1" i="0" u="none" strike="noStrike" kern="100">
                        <a:solidFill>
                          <a:srgbClr val="000000"/>
                        </a:solidFill>
                        <a:effectLst/>
                        <a:latin typeface="Arial" panose="020B0604020202020204" pitchFamily="34" charset="0"/>
                        <a:cs typeface="Arial" panose="020B0604020202020204" pitchFamily="34" charset="0"/>
                      </a:endParaRPr>
                    </a:p>
                    <a:p>
                      <a:pPr algn="ctr" fontAlgn="t">
                        <a:lnSpc>
                          <a:spcPct val="107000"/>
                        </a:lnSpc>
                        <a:spcAft>
                          <a:spcPts val="800"/>
                        </a:spcAft>
                      </a:pPr>
                      <a:r>
                        <a:rPr lang="en-GB" sz="1900" b="0" i="0" u="none" strike="noStrike" kern="100">
                          <a:solidFill>
                            <a:srgbClr val="000000"/>
                          </a:solidFill>
                          <a:effectLst/>
                          <a:latin typeface="Arial" panose="020B0604020202020204" pitchFamily="34" charset="0"/>
                          <a:cs typeface="Arial" panose="020B0604020202020204" pitchFamily="34" charset="0"/>
                        </a:rPr>
                        <a:t>Comparing experience and expectations across levels</a:t>
                      </a:r>
                    </a:p>
                  </a:txBody>
                  <a:tcPr marL="63584" marR="63584" marT="31792" marB="317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fontAlgn="t">
                        <a:lnSpc>
                          <a:spcPct val="100000"/>
                        </a:lnSpc>
                        <a:spcAft>
                          <a:spcPts val="0"/>
                        </a:spcAft>
                      </a:pPr>
                      <a:r>
                        <a:rPr lang="en-GB" sz="1900" b="1" i="0" u="none" strike="noStrike" kern="100">
                          <a:solidFill>
                            <a:srgbClr val="000000"/>
                          </a:solidFill>
                          <a:effectLst/>
                          <a:latin typeface="Arial" panose="020B0604020202020204" pitchFamily="34" charset="0"/>
                          <a:ea typeface="Calibri" panose="020F0502020204030204" pitchFamily="34" charset="0"/>
                          <a:cs typeface="Arial" panose="020B0604020202020204" pitchFamily="34" charset="0"/>
                        </a:rPr>
                        <a:t>SCQF level 5</a:t>
                      </a:r>
                      <a:endParaRPr lang="en-GB" sz="2400" b="0" i="0" u="none" strike="noStrike">
                        <a:effectLst/>
                        <a:latin typeface="Arial" panose="020B0604020202020204" pitchFamily="34" charset="0"/>
                        <a:cs typeface="Arial" panose="020B0604020202020204" pitchFamily="34" charset="0"/>
                      </a:endParaRPr>
                    </a:p>
                  </a:txBody>
                  <a:tcPr marL="47688" marR="47688" marT="66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fontAlgn="t">
                        <a:lnSpc>
                          <a:spcPct val="100000"/>
                        </a:lnSpc>
                        <a:spcAft>
                          <a:spcPts val="0"/>
                        </a:spcAft>
                      </a:pPr>
                      <a:r>
                        <a:rPr lang="en-GB" sz="1900" b="1" i="0" u="none" strike="noStrike" kern="100">
                          <a:solidFill>
                            <a:srgbClr val="000000"/>
                          </a:solidFill>
                          <a:effectLst/>
                          <a:latin typeface="Arial" panose="020B0604020202020204" pitchFamily="34" charset="0"/>
                          <a:ea typeface="Calibri" panose="020F0502020204030204" pitchFamily="34" charset="0"/>
                          <a:cs typeface="Arial" panose="020B0604020202020204" pitchFamily="34" charset="0"/>
                        </a:rPr>
                        <a:t>SCQF level 6</a:t>
                      </a:r>
                      <a:endParaRPr lang="en-GB" sz="2400" b="0" i="0" u="none" strike="noStrike">
                        <a:effectLst/>
                        <a:latin typeface="Arial" panose="020B0604020202020204" pitchFamily="34" charset="0"/>
                        <a:cs typeface="Arial" panose="020B0604020202020204" pitchFamily="34" charset="0"/>
                      </a:endParaRPr>
                    </a:p>
                  </a:txBody>
                  <a:tcPr marL="47688" marR="47688" marT="66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algn="ctr" fontAlgn="t">
                        <a:lnSpc>
                          <a:spcPct val="100000"/>
                        </a:lnSpc>
                        <a:spcAft>
                          <a:spcPts val="0"/>
                        </a:spcAft>
                      </a:pPr>
                      <a:r>
                        <a:rPr lang="en-GB" sz="1900" b="1" i="0" u="none" strike="noStrike" kern="100">
                          <a:solidFill>
                            <a:srgbClr val="FFFFFF"/>
                          </a:solidFill>
                          <a:effectLst/>
                          <a:latin typeface="Arial" panose="020B0604020202020204" pitchFamily="34" charset="0"/>
                          <a:ea typeface="Calibri" panose="020F0502020204030204" pitchFamily="34" charset="0"/>
                          <a:cs typeface="Arial" panose="020B0604020202020204" pitchFamily="34" charset="0"/>
                        </a:rPr>
                        <a:t>SCQF level 7</a:t>
                      </a:r>
                      <a:endParaRPr lang="en-GB" sz="2400" b="0" i="0" u="none" strike="noStrike">
                        <a:effectLst/>
                        <a:latin typeface="Arial" panose="020B0604020202020204" pitchFamily="34" charset="0"/>
                        <a:cs typeface="Arial" panose="020B0604020202020204" pitchFamily="34" charset="0"/>
                      </a:endParaRPr>
                    </a:p>
                  </a:txBody>
                  <a:tcPr marL="47688" marR="47688" marT="66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tc>
                  <a:txBody>
                    <a:bodyPr/>
                    <a:lstStyle/>
                    <a:p>
                      <a:pPr algn="ctr" fontAlgn="t">
                        <a:lnSpc>
                          <a:spcPct val="100000"/>
                        </a:lnSpc>
                        <a:spcAft>
                          <a:spcPts val="0"/>
                        </a:spcAft>
                      </a:pPr>
                      <a:r>
                        <a:rPr lang="en-GB" sz="1900" b="1" i="0" u="none" strike="noStrike" kern="100">
                          <a:solidFill>
                            <a:srgbClr val="FFFFFF"/>
                          </a:solidFill>
                          <a:effectLst/>
                          <a:latin typeface="Arial" panose="020B0604020202020204" pitchFamily="34" charset="0"/>
                          <a:ea typeface="Calibri" panose="020F0502020204030204" pitchFamily="34" charset="0"/>
                          <a:cs typeface="Arial" panose="020B0604020202020204" pitchFamily="34" charset="0"/>
                        </a:rPr>
                        <a:t>SCQF level 8</a:t>
                      </a:r>
                      <a:endParaRPr lang="en-GB" sz="2400" b="0" i="0" u="none" strike="noStrike">
                        <a:effectLst/>
                        <a:latin typeface="Arial" panose="020B0604020202020204" pitchFamily="34" charset="0"/>
                        <a:cs typeface="Arial" panose="020B0604020202020204" pitchFamily="34" charset="0"/>
                      </a:endParaRPr>
                    </a:p>
                  </a:txBody>
                  <a:tcPr marL="47688" marR="47688" marT="66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300387243"/>
                  </a:ext>
                </a:extLst>
              </a:tr>
              <a:tr h="647510">
                <a:tc vMerge="1">
                  <a:txBody>
                    <a:bodyPr/>
                    <a:lstStyle/>
                    <a:p>
                      <a:endParaRPr lang="en-GB"/>
                    </a:p>
                  </a:txBody>
                  <a:tcPr/>
                </a:tc>
                <a:tc gridSpan="2">
                  <a:txBody>
                    <a:bodyPr/>
                    <a:lstStyle/>
                    <a:p>
                      <a:pPr algn="ctr" fontAlgn="t">
                        <a:lnSpc>
                          <a:spcPct val="107000"/>
                        </a:lnSpc>
                        <a:spcAft>
                          <a:spcPts val="800"/>
                        </a:spcAft>
                      </a:pPr>
                      <a:r>
                        <a:rPr lang="en-GB" sz="1700" b="1" i="0" u="none" strike="noStrike" kern="100">
                          <a:solidFill>
                            <a:srgbClr val="000000"/>
                          </a:solidFill>
                          <a:effectLst/>
                          <a:latin typeface="Arial" panose="020B0604020202020204" pitchFamily="34" charset="0"/>
                          <a:ea typeface="Calibri" panose="020F0502020204030204" pitchFamily="34" charset="0"/>
                          <a:cs typeface="Arial" panose="020B0604020202020204" pitchFamily="34" charset="0"/>
                        </a:rPr>
                        <a:t>Develop meta-skills and personal practice</a:t>
                      </a:r>
                      <a:endParaRPr lang="en-GB" sz="1700" b="0" i="0" u="none" strike="noStrike">
                        <a:effectLst/>
                        <a:latin typeface="Arial" panose="020B0604020202020204" pitchFamily="34" charset="0"/>
                        <a:cs typeface="Arial" panose="020B0604020202020204" pitchFamily="34" charset="0"/>
                      </a:endParaRPr>
                    </a:p>
                  </a:txBody>
                  <a:tcPr marL="63584" marR="63584" marT="31792" marB="317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GB"/>
                    </a:p>
                  </a:txBody>
                  <a:tcPr/>
                </a:tc>
                <a:tc gridSpan="2">
                  <a:txBody>
                    <a:bodyPr/>
                    <a:lstStyle/>
                    <a:p>
                      <a:pPr algn="ctr" fontAlgn="t">
                        <a:lnSpc>
                          <a:spcPct val="107000"/>
                        </a:lnSpc>
                        <a:spcAft>
                          <a:spcPts val="800"/>
                        </a:spcAft>
                      </a:pPr>
                      <a:r>
                        <a:rPr lang="en-GB" sz="1700" b="1" i="0" u="none" strike="noStrike" kern="100">
                          <a:solidFill>
                            <a:srgbClr val="000000"/>
                          </a:solidFill>
                          <a:effectLst/>
                          <a:latin typeface="Arial" panose="020B0604020202020204" pitchFamily="34" charset="0"/>
                          <a:ea typeface="Calibri" panose="020F0502020204030204" pitchFamily="34" charset="0"/>
                          <a:cs typeface="Arial" panose="020B0604020202020204" pitchFamily="34" charset="0"/>
                        </a:rPr>
                        <a:t>Develop meta-skills and professional practice</a:t>
                      </a:r>
                      <a:endParaRPr lang="en-GB" sz="1700" b="0" i="0" u="none" strike="noStrike">
                        <a:effectLst/>
                        <a:latin typeface="Arial" panose="020B0604020202020204" pitchFamily="34" charset="0"/>
                        <a:cs typeface="Arial" panose="020B0604020202020204" pitchFamily="34" charset="0"/>
                      </a:endParaRPr>
                    </a:p>
                  </a:txBody>
                  <a:tcPr marL="63584" marR="63584" marT="31792" marB="317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GB"/>
                    </a:p>
                  </a:txBody>
                  <a:tcPr/>
                </a:tc>
                <a:extLst>
                  <a:ext uri="{0D108BD9-81ED-4DB2-BD59-A6C34878D82A}">
                    <a16:rowId xmlns:a16="http://schemas.microsoft.com/office/drawing/2014/main" val="3879736976"/>
                  </a:ext>
                </a:extLst>
              </a:tr>
              <a:tr h="549266">
                <a:tc vMerge="1">
                  <a:txBody>
                    <a:bodyPr/>
                    <a:lstStyle/>
                    <a:p>
                      <a:endParaRPr lang="en-GB"/>
                    </a:p>
                  </a:txBody>
                  <a:tcPr/>
                </a:tc>
                <a:tc gridSpan="3">
                  <a:txBody>
                    <a:bodyPr/>
                    <a:lstStyle/>
                    <a:p>
                      <a:pPr algn="ctr" fontAlgn="t">
                        <a:lnSpc>
                          <a:spcPct val="107000"/>
                        </a:lnSpc>
                        <a:spcAft>
                          <a:spcPts val="800"/>
                        </a:spcAft>
                      </a:pPr>
                      <a:r>
                        <a:rPr lang="en-GB" sz="1700" b="0" i="0" u="none" strike="noStrike" kern="100">
                          <a:effectLst/>
                          <a:latin typeface="Arial" panose="020B0604020202020204" pitchFamily="34" charset="0"/>
                          <a:ea typeface="Calibri" panose="020F0502020204030204" pitchFamily="34" charset="0"/>
                          <a:cs typeface="Arial" panose="020B0604020202020204" pitchFamily="34" charset="0"/>
                        </a:rPr>
                        <a:t>Self-evaluation</a:t>
                      </a:r>
                      <a:endParaRPr lang="en-GB" sz="1700" b="0" i="0" u="none" strike="noStrike">
                        <a:effectLst/>
                        <a:latin typeface="Arial" panose="020B0604020202020204" pitchFamily="34" charset="0"/>
                        <a:cs typeface="Arial" panose="020B0604020202020204" pitchFamily="34" charset="0"/>
                      </a:endParaRPr>
                    </a:p>
                  </a:txBody>
                  <a:tcPr marL="63584" marR="63584" marT="31792" marB="317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a:txBody>
                    <a:bodyPr/>
                    <a:lstStyle/>
                    <a:p>
                      <a:pPr algn="ctr" fontAlgn="t">
                        <a:lnSpc>
                          <a:spcPct val="100000"/>
                        </a:lnSpc>
                        <a:spcAft>
                          <a:spcPts val="0"/>
                        </a:spcAft>
                      </a:pPr>
                      <a:r>
                        <a:rPr lang="en-GB" sz="1700" b="0" i="0" u="none" strike="noStrike" kern="100">
                          <a:effectLst/>
                          <a:latin typeface="Arial" panose="020B0604020202020204" pitchFamily="34" charset="0"/>
                          <a:ea typeface="Calibri" panose="020F0502020204030204" pitchFamily="34" charset="0"/>
                          <a:cs typeface="Arial" panose="020B0604020202020204" pitchFamily="34" charset="0"/>
                        </a:rPr>
                        <a:t>Critical evaluation</a:t>
                      </a:r>
                      <a:endParaRPr lang="en-GB" sz="1700" b="0" i="0" u="none" strike="noStrike">
                        <a:effectLst/>
                        <a:latin typeface="Arial" panose="020B0604020202020204" pitchFamily="34" charset="0"/>
                        <a:cs typeface="Arial" panose="020B0604020202020204" pitchFamily="34" charset="0"/>
                      </a:endParaRPr>
                    </a:p>
                    <a:p>
                      <a:pPr algn="ctr" fontAlgn="t">
                        <a:lnSpc>
                          <a:spcPct val="100000"/>
                        </a:lnSpc>
                        <a:spcAft>
                          <a:spcPts val="0"/>
                        </a:spcAft>
                      </a:pPr>
                      <a:r>
                        <a:rPr lang="en-GB" sz="1700" b="0" i="0" u="none" strike="noStrike" kern="100">
                          <a:effectLst/>
                          <a:latin typeface="Arial" panose="020B0604020202020204" pitchFamily="34" charset="0"/>
                          <a:ea typeface="Calibri" panose="020F0502020204030204" pitchFamily="34" charset="0"/>
                          <a:cs typeface="Arial" panose="020B0604020202020204" pitchFamily="34" charset="0"/>
                        </a:rPr>
                        <a:t> </a:t>
                      </a:r>
                      <a:endParaRPr lang="en-GB" sz="1700" b="0" i="0" u="none" strike="noStrike">
                        <a:effectLst/>
                        <a:latin typeface="Arial" panose="020B0604020202020204" pitchFamily="34" charset="0"/>
                        <a:cs typeface="Arial" panose="020B0604020202020204" pitchFamily="34" charset="0"/>
                      </a:endParaRPr>
                    </a:p>
                  </a:txBody>
                  <a:tcPr marL="47688" marR="47688" marT="66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56669812"/>
                  </a:ext>
                </a:extLst>
              </a:tr>
              <a:tr h="820393">
                <a:tc vMerge="1">
                  <a:txBody>
                    <a:bodyPr/>
                    <a:lstStyle/>
                    <a:p>
                      <a:endParaRPr lang="en-GB"/>
                    </a:p>
                  </a:txBody>
                  <a:tcPr/>
                </a:tc>
                <a:tc gridSpan="2">
                  <a:txBody>
                    <a:bodyPr/>
                    <a:lstStyle/>
                    <a:p>
                      <a:pPr algn="ctr" fontAlgn="t">
                        <a:lnSpc>
                          <a:spcPct val="107000"/>
                        </a:lnSpc>
                        <a:spcAft>
                          <a:spcPts val="800"/>
                        </a:spcAft>
                      </a:pPr>
                      <a:r>
                        <a:rPr lang="en-GB" sz="1700" b="0" i="0" u="none" strike="noStrike" kern="100">
                          <a:effectLst/>
                          <a:latin typeface="Arial" panose="020B0604020202020204" pitchFamily="34" charset="0"/>
                          <a:ea typeface="Calibri" panose="020F0502020204030204" pitchFamily="34" charset="0"/>
                          <a:cs typeface="Arial" panose="020B0604020202020204" pitchFamily="34" charset="0"/>
                        </a:rPr>
                        <a:t>Agreeing objectives</a:t>
                      </a:r>
                      <a:endParaRPr lang="en-GB" sz="1700" b="0" i="0" u="none" strike="noStrike">
                        <a:effectLst/>
                        <a:latin typeface="Arial" panose="020B0604020202020204" pitchFamily="34" charset="0"/>
                        <a:cs typeface="Arial" panose="020B0604020202020204" pitchFamily="34" charset="0"/>
                      </a:endParaRPr>
                    </a:p>
                  </a:txBody>
                  <a:tcPr marL="63584" marR="63584" marT="31792" marB="317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a:txBody>
                    <a:bodyPr/>
                    <a:lstStyle/>
                    <a:p>
                      <a:pPr algn="ctr" fontAlgn="t">
                        <a:lnSpc>
                          <a:spcPct val="100000"/>
                        </a:lnSpc>
                        <a:spcAft>
                          <a:spcPts val="0"/>
                        </a:spcAft>
                      </a:pPr>
                      <a:r>
                        <a:rPr lang="en-GB" sz="1700" b="0" i="0" u="none" strike="noStrike" kern="100">
                          <a:effectLst/>
                          <a:latin typeface="Arial" panose="020B0604020202020204" pitchFamily="34" charset="0"/>
                          <a:ea typeface="Calibri" panose="020F0502020204030204" pitchFamily="34" charset="0"/>
                          <a:cs typeface="Arial" panose="020B0604020202020204" pitchFamily="34" charset="0"/>
                        </a:rPr>
                        <a:t>Agreeing and setting objectives</a:t>
                      </a:r>
                    </a:p>
                    <a:p>
                      <a:pPr algn="ctr" fontAlgn="t">
                        <a:lnSpc>
                          <a:spcPct val="100000"/>
                        </a:lnSpc>
                        <a:spcAft>
                          <a:spcPts val="0"/>
                        </a:spcAft>
                      </a:pPr>
                      <a:endParaRPr lang="en-GB" sz="1700" b="0" i="0" u="none" strike="noStrike" kern="100">
                        <a:effectLst/>
                        <a:latin typeface="Arial" panose="020B0604020202020204" pitchFamily="34" charset="0"/>
                        <a:ea typeface="Calibri" panose="020F0502020204030204" pitchFamily="34" charset="0"/>
                        <a:cs typeface="Arial" panose="020B0604020202020204" pitchFamily="34" charset="0"/>
                      </a:endParaRPr>
                    </a:p>
                  </a:txBody>
                  <a:tcPr marL="47688" marR="47688" marT="66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07000"/>
                        </a:lnSpc>
                        <a:spcAft>
                          <a:spcPts val="800"/>
                        </a:spcAft>
                      </a:pPr>
                      <a:r>
                        <a:rPr lang="en-GB" sz="1700" b="0" i="0" u="none" strike="noStrike" kern="100">
                          <a:effectLst/>
                          <a:latin typeface="Arial" panose="020B0604020202020204" pitchFamily="34" charset="0"/>
                          <a:ea typeface="Calibri" panose="020F0502020204030204" pitchFamily="34" charset="0"/>
                          <a:cs typeface="Arial" panose="020B0604020202020204" pitchFamily="34" charset="0"/>
                        </a:rPr>
                        <a:t>Goal-setting and active learning</a:t>
                      </a:r>
                      <a:endParaRPr lang="en-GB" sz="1700" b="0" i="0" u="none" strike="noStrike">
                        <a:effectLst/>
                        <a:latin typeface="Arial" panose="020B0604020202020204" pitchFamily="34" charset="0"/>
                        <a:cs typeface="Arial" panose="020B0604020202020204" pitchFamily="34" charset="0"/>
                      </a:endParaRPr>
                    </a:p>
                  </a:txBody>
                  <a:tcPr marL="47688" marR="47688" marT="66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81731233"/>
                  </a:ext>
                </a:extLst>
              </a:tr>
              <a:tr h="776618">
                <a:tc vMerge="1">
                  <a:txBody>
                    <a:bodyPr/>
                    <a:lstStyle/>
                    <a:p>
                      <a:endParaRPr lang="en-GB"/>
                    </a:p>
                  </a:txBody>
                  <a:tcPr/>
                </a:tc>
                <a:tc>
                  <a:txBody>
                    <a:bodyPr/>
                    <a:lstStyle/>
                    <a:p>
                      <a:pPr algn="ctr" fontAlgn="t">
                        <a:lnSpc>
                          <a:spcPct val="107000"/>
                        </a:lnSpc>
                        <a:spcAft>
                          <a:spcPts val="800"/>
                        </a:spcAft>
                      </a:pPr>
                      <a:r>
                        <a:rPr lang="en-GB" sz="1700" b="0" i="0" u="none" strike="noStrike" kern="100">
                          <a:effectLst/>
                          <a:latin typeface="Arial" panose="020B0604020202020204" pitchFamily="34" charset="0"/>
                          <a:ea typeface="Calibri" panose="020F0502020204030204" pitchFamily="34" charset="0"/>
                          <a:cs typeface="Arial" panose="020B0604020202020204" pitchFamily="34" charset="0"/>
                        </a:rPr>
                        <a:t>Reviewing progress</a:t>
                      </a:r>
                      <a:endParaRPr lang="en-GB" sz="1700" b="0" i="0" u="none" strike="noStrike">
                        <a:effectLst/>
                        <a:latin typeface="Arial" panose="020B0604020202020204" pitchFamily="34" charset="0"/>
                        <a:cs typeface="Arial" panose="020B0604020202020204" pitchFamily="34" charset="0"/>
                      </a:endParaRPr>
                    </a:p>
                  </a:txBody>
                  <a:tcPr marL="47688" marR="47688" marT="66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07000"/>
                        </a:lnSpc>
                        <a:spcAft>
                          <a:spcPts val="800"/>
                        </a:spcAft>
                      </a:pPr>
                      <a:r>
                        <a:rPr lang="en-GB" sz="1700" b="0" i="0" u="none" strike="noStrike" kern="100">
                          <a:effectLst/>
                          <a:latin typeface="Arial" panose="020B0604020202020204" pitchFamily="34" charset="0"/>
                          <a:ea typeface="Calibri" panose="020F0502020204030204" pitchFamily="34" charset="0"/>
                          <a:cs typeface="Arial" panose="020B0604020202020204" pitchFamily="34" charset="0"/>
                        </a:rPr>
                        <a:t>Reflecting on practice</a:t>
                      </a:r>
                      <a:endParaRPr lang="en-GB" sz="1700" b="0" i="0" u="none" strike="noStrike">
                        <a:effectLst/>
                        <a:latin typeface="Arial" panose="020B0604020202020204" pitchFamily="34" charset="0"/>
                        <a:cs typeface="Arial" panose="020B0604020202020204" pitchFamily="34" charset="0"/>
                      </a:endParaRPr>
                    </a:p>
                  </a:txBody>
                  <a:tcPr marL="47688" marR="47688" marT="66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fontAlgn="t">
                        <a:lnSpc>
                          <a:spcPct val="107000"/>
                        </a:lnSpc>
                        <a:spcAft>
                          <a:spcPts val="800"/>
                        </a:spcAft>
                      </a:pPr>
                      <a:r>
                        <a:rPr lang="en-GB" sz="1700" b="0" i="0" u="none" strike="noStrike" kern="100">
                          <a:effectLst/>
                          <a:latin typeface="Arial" panose="020B0604020202020204" pitchFamily="34" charset="0"/>
                          <a:ea typeface="Calibri" panose="020F0502020204030204" pitchFamily="34" charset="0"/>
                          <a:cs typeface="Arial" panose="020B0604020202020204" pitchFamily="34" charset="0"/>
                        </a:rPr>
                        <a:t>Reflective practice (seeking feedback)</a:t>
                      </a:r>
                      <a:endParaRPr lang="en-GB" sz="1700" b="0" i="0" u="none" strike="noStrike">
                        <a:effectLst/>
                        <a:latin typeface="Arial" panose="020B0604020202020204" pitchFamily="34" charset="0"/>
                        <a:cs typeface="Arial" panose="020B0604020202020204" pitchFamily="34" charset="0"/>
                      </a:endParaRPr>
                    </a:p>
                    <a:p>
                      <a:pPr algn="ctr" fontAlgn="t">
                        <a:lnSpc>
                          <a:spcPct val="107000"/>
                        </a:lnSpc>
                        <a:spcAft>
                          <a:spcPts val="800"/>
                        </a:spcAft>
                      </a:pPr>
                      <a:r>
                        <a:rPr lang="en-GB" sz="1700" b="0" i="0" u="none" strike="noStrike" kern="100">
                          <a:effectLst/>
                          <a:latin typeface="Arial" panose="020B0604020202020204" pitchFamily="34" charset="0"/>
                          <a:ea typeface="Calibri" panose="020F0502020204030204" pitchFamily="34" charset="0"/>
                          <a:cs typeface="Arial" panose="020B0604020202020204" pitchFamily="34" charset="0"/>
                        </a:rPr>
                        <a:t> </a:t>
                      </a:r>
                      <a:endParaRPr lang="en-GB" sz="1700" b="0" i="0" u="none" strike="noStrike">
                        <a:effectLst/>
                        <a:latin typeface="Arial" panose="020B0604020202020204" pitchFamily="34" charset="0"/>
                        <a:cs typeface="Arial" panose="020B0604020202020204" pitchFamily="34" charset="0"/>
                      </a:endParaRPr>
                    </a:p>
                  </a:txBody>
                  <a:tcPr marL="63584" marR="63584" marT="31792" marB="317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434807140"/>
                  </a:ext>
                </a:extLst>
              </a:tr>
              <a:tr h="880712">
                <a:tc vMerge="1">
                  <a:txBody>
                    <a:bodyPr/>
                    <a:lstStyle/>
                    <a:p>
                      <a:endParaRPr lang="en-GB"/>
                    </a:p>
                  </a:txBody>
                  <a:tcPr/>
                </a:tc>
                <a:tc gridSpan="4">
                  <a:txBody>
                    <a:bodyPr/>
                    <a:lstStyle/>
                    <a:p>
                      <a:pPr algn="ctr" fontAlgn="t">
                        <a:lnSpc>
                          <a:spcPct val="100000"/>
                        </a:lnSpc>
                        <a:spcAft>
                          <a:spcPts val="0"/>
                        </a:spcAft>
                      </a:pPr>
                      <a:r>
                        <a:rPr lang="en-GB" sz="1700" b="0" i="0" u="none" strike="noStrike" kern="100">
                          <a:effectLst/>
                          <a:latin typeface="Arial" panose="020B0604020202020204" pitchFamily="34" charset="0"/>
                          <a:ea typeface="Calibri" panose="020F0502020204030204" pitchFamily="34" charset="0"/>
                          <a:cs typeface="Arial" panose="020B0604020202020204" pitchFamily="34" charset="0"/>
                        </a:rPr>
                        <a:t>Improve performance in line with organisational requirements</a:t>
                      </a:r>
                      <a:endParaRPr lang="en-GB" sz="1700" b="0" i="0" u="none" strike="noStrike">
                        <a:effectLst/>
                        <a:latin typeface="Arial" panose="020B0604020202020204" pitchFamily="34" charset="0"/>
                        <a:cs typeface="Arial" panose="020B0604020202020204" pitchFamily="34" charset="0"/>
                      </a:endParaRPr>
                    </a:p>
                    <a:p>
                      <a:pPr algn="ctr" fontAlgn="t">
                        <a:lnSpc>
                          <a:spcPct val="100000"/>
                        </a:lnSpc>
                        <a:spcAft>
                          <a:spcPts val="0"/>
                        </a:spcAft>
                      </a:pPr>
                      <a:r>
                        <a:rPr lang="en-GB" sz="1700" b="0" i="0" u="none" strike="noStrike" kern="100">
                          <a:solidFill>
                            <a:srgbClr val="0070C0"/>
                          </a:solidFill>
                          <a:effectLst/>
                          <a:latin typeface="Arial" panose="020B0604020202020204" pitchFamily="34" charset="0"/>
                          <a:ea typeface="Calibri" panose="020F0502020204030204" pitchFamily="34" charset="0"/>
                          <a:cs typeface="Arial" panose="020B0604020202020204" pitchFamily="34" charset="0"/>
                        </a:rPr>
                        <a:t>(growing degree of autonomy and individual responsibility)</a:t>
                      </a:r>
                      <a:endParaRPr lang="en-GB" sz="1700" b="0" i="0" u="none" strike="noStrike">
                        <a:effectLst/>
                        <a:latin typeface="Arial" panose="020B0604020202020204" pitchFamily="34" charset="0"/>
                        <a:cs typeface="Arial" panose="020B0604020202020204" pitchFamily="34" charset="0"/>
                      </a:endParaRPr>
                    </a:p>
                    <a:p>
                      <a:pPr algn="ctr" fontAlgn="t">
                        <a:lnSpc>
                          <a:spcPct val="100000"/>
                        </a:lnSpc>
                        <a:spcAft>
                          <a:spcPts val="0"/>
                        </a:spcAft>
                      </a:pPr>
                      <a:r>
                        <a:rPr lang="en-GB" sz="1700" b="0" i="0" u="none" strike="noStrike" kern="100">
                          <a:effectLst/>
                          <a:latin typeface="Arial" panose="020B0604020202020204" pitchFamily="34" charset="0"/>
                          <a:ea typeface="Calibri" panose="020F0502020204030204" pitchFamily="34" charset="0"/>
                          <a:cs typeface="Arial" panose="020B0604020202020204" pitchFamily="34" charset="0"/>
                        </a:rPr>
                        <a:t> </a:t>
                      </a:r>
                      <a:endParaRPr lang="en-GB" sz="1700" b="0" i="0" u="none" strike="noStrike">
                        <a:effectLst/>
                        <a:latin typeface="Arial" panose="020B0604020202020204" pitchFamily="34" charset="0"/>
                        <a:cs typeface="Arial" panose="020B0604020202020204" pitchFamily="34" charset="0"/>
                      </a:endParaRPr>
                    </a:p>
                  </a:txBody>
                  <a:tcPr marL="63584" marR="63584" marT="31792" marB="317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92883350"/>
                  </a:ext>
                </a:extLst>
              </a:tr>
              <a:tr h="647510">
                <a:tc vMerge="1">
                  <a:txBody>
                    <a:bodyPr/>
                    <a:lstStyle/>
                    <a:p>
                      <a:endParaRPr lang="en-GB"/>
                    </a:p>
                  </a:txBody>
                  <a:tcPr/>
                </a:tc>
                <a:tc gridSpan="4">
                  <a:txBody>
                    <a:bodyPr/>
                    <a:lstStyle/>
                    <a:p>
                      <a:pPr algn="ctr" fontAlgn="t">
                        <a:lnSpc>
                          <a:spcPct val="107000"/>
                        </a:lnSpc>
                        <a:spcAft>
                          <a:spcPts val="0"/>
                        </a:spcAft>
                      </a:pPr>
                      <a:r>
                        <a:rPr lang="en-GB" sz="1700" b="0" i="0" u="none" strike="noStrike" kern="100">
                          <a:effectLst/>
                          <a:latin typeface="Arial" panose="020B0604020202020204" pitchFamily="34" charset="0"/>
                          <a:ea typeface="Calibri" panose="020F0502020204030204" pitchFamily="34" charset="0"/>
                          <a:cs typeface="Arial" panose="020B0604020202020204" pitchFamily="34" charset="0"/>
                        </a:rPr>
                        <a:t>Working towards development objectives </a:t>
                      </a:r>
                      <a:endParaRPr lang="en-GB" sz="1700" b="0" i="0" u="none" strike="noStrike">
                        <a:effectLst/>
                        <a:latin typeface="Arial" panose="020B0604020202020204" pitchFamily="34" charset="0"/>
                        <a:cs typeface="Arial" panose="020B0604020202020204" pitchFamily="34" charset="0"/>
                      </a:endParaRPr>
                    </a:p>
                    <a:p>
                      <a:pPr algn="ctr" fontAlgn="t">
                        <a:lnSpc>
                          <a:spcPct val="107000"/>
                        </a:lnSpc>
                        <a:spcAft>
                          <a:spcPts val="0"/>
                        </a:spcAft>
                      </a:pPr>
                      <a:r>
                        <a:rPr lang="en-GB" sz="1700" b="0" i="0" u="none" strike="noStrike" kern="100">
                          <a:solidFill>
                            <a:srgbClr val="0070C0"/>
                          </a:solidFill>
                          <a:effectLst/>
                          <a:latin typeface="Arial" panose="020B0604020202020204" pitchFamily="34" charset="0"/>
                          <a:ea typeface="Calibri" panose="020F0502020204030204" pitchFamily="34" charset="0"/>
                          <a:cs typeface="Arial" panose="020B0604020202020204" pitchFamily="34" charset="0"/>
                        </a:rPr>
                        <a:t>(growing focus on CPD and managing wellbeing)</a:t>
                      </a:r>
                      <a:r>
                        <a:rPr lang="en-GB" sz="1700" b="0" i="0" u="none" strike="noStrike" kern="100">
                          <a:effectLst/>
                          <a:latin typeface="Arial" panose="020B0604020202020204" pitchFamily="34" charset="0"/>
                          <a:ea typeface="Calibri" panose="020F0502020204030204" pitchFamily="34" charset="0"/>
                          <a:cs typeface="Arial" panose="020B0604020202020204" pitchFamily="34" charset="0"/>
                        </a:rPr>
                        <a:t> </a:t>
                      </a:r>
                      <a:endParaRPr lang="en-GB" sz="1700" b="0" i="0" u="none" strike="noStrike">
                        <a:effectLst/>
                        <a:latin typeface="Arial" panose="020B0604020202020204" pitchFamily="34" charset="0"/>
                        <a:cs typeface="Arial" panose="020B0604020202020204" pitchFamily="34" charset="0"/>
                      </a:endParaRPr>
                    </a:p>
                  </a:txBody>
                  <a:tcPr marL="63584" marR="63584" marT="31792" marB="317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38766930"/>
                  </a:ext>
                </a:extLst>
              </a:tr>
              <a:tr h="877283">
                <a:tc vMerge="1">
                  <a:txBody>
                    <a:bodyPr/>
                    <a:lstStyle/>
                    <a:p>
                      <a:endParaRPr lang="en-GB"/>
                    </a:p>
                  </a:txBody>
                  <a:tcPr/>
                </a:tc>
                <a:tc>
                  <a:txBody>
                    <a:bodyPr/>
                    <a:lstStyle/>
                    <a:p>
                      <a:pPr algn="ctr" fontAlgn="t">
                        <a:lnSpc>
                          <a:spcPct val="107000"/>
                        </a:lnSpc>
                        <a:spcAft>
                          <a:spcPts val="0"/>
                        </a:spcAft>
                      </a:pPr>
                      <a:r>
                        <a:rPr lang="en-GB" sz="1700" b="0" i="0" u="none" strike="noStrike" kern="100">
                          <a:effectLst/>
                          <a:latin typeface="Arial" panose="020B0604020202020204" pitchFamily="34" charset="0"/>
                          <a:ea typeface="Calibri" panose="020F0502020204030204" pitchFamily="34" charset="0"/>
                          <a:cs typeface="Arial" panose="020B0604020202020204" pitchFamily="34" charset="0"/>
                        </a:rPr>
                        <a:t>High level of ongoing support</a:t>
                      </a:r>
                      <a:endParaRPr lang="en-GB" sz="1700" b="0" i="0" u="none" strike="noStrike">
                        <a:effectLst/>
                        <a:latin typeface="Arial" panose="020B0604020202020204" pitchFamily="34" charset="0"/>
                        <a:cs typeface="Arial" panose="020B0604020202020204" pitchFamily="34" charset="0"/>
                      </a:endParaRPr>
                    </a:p>
                  </a:txBody>
                  <a:tcPr marL="47688" marR="47688" marT="66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07000"/>
                        </a:lnSpc>
                        <a:spcAft>
                          <a:spcPts val="0"/>
                        </a:spcAft>
                      </a:pPr>
                      <a:r>
                        <a:rPr lang="en-GB" sz="1700" b="0" i="0" u="none" strike="noStrike" kern="100">
                          <a:effectLst/>
                          <a:latin typeface="Arial" panose="020B0604020202020204" pitchFamily="34" charset="0"/>
                          <a:ea typeface="Calibri" panose="020F0502020204030204" pitchFamily="34" charset="0"/>
                          <a:cs typeface="Arial" panose="020B0604020202020204" pitchFamily="34" charset="0"/>
                        </a:rPr>
                        <a:t>Support</a:t>
                      </a:r>
                      <a:endParaRPr lang="en-GB" sz="1700" b="0" i="0" u="none" strike="noStrike">
                        <a:effectLst/>
                        <a:latin typeface="Arial" panose="020B0604020202020204" pitchFamily="34" charset="0"/>
                        <a:cs typeface="Arial" panose="020B0604020202020204" pitchFamily="34" charset="0"/>
                      </a:endParaRPr>
                    </a:p>
                  </a:txBody>
                  <a:tcPr marL="47688" marR="47688" marT="66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07000"/>
                        </a:lnSpc>
                        <a:spcAft>
                          <a:spcPts val="0"/>
                        </a:spcAft>
                      </a:pPr>
                      <a:r>
                        <a:rPr lang="en-GB" sz="1700" b="0" i="0" u="none" strike="noStrike" kern="100">
                          <a:effectLst/>
                          <a:latin typeface="Arial" panose="020B0604020202020204" pitchFamily="34" charset="0"/>
                          <a:ea typeface="Calibri" panose="020F0502020204030204" pitchFamily="34" charset="0"/>
                          <a:cs typeface="Arial" panose="020B0604020202020204" pitchFamily="34" charset="0"/>
                        </a:rPr>
                        <a:t>Some support</a:t>
                      </a:r>
                      <a:endParaRPr lang="en-GB" sz="1700" b="0" i="0" u="none" strike="noStrike">
                        <a:effectLst/>
                        <a:latin typeface="Arial" panose="020B0604020202020204" pitchFamily="34" charset="0"/>
                        <a:cs typeface="Arial" panose="020B0604020202020204" pitchFamily="34" charset="0"/>
                      </a:endParaRPr>
                    </a:p>
                  </a:txBody>
                  <a:tcPr marL="47688" marR="47688" marT="66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07000"/>
                        </a:lnSpc>
                        <a:spcAft>
                          <a:spcPts val="0"/>
                        </a:spcAft>
                      </a:pPr>
                      <a:r>
                        <a:rPr lang="en-GB" sz="1700" b="0" i="0" u="none" strike="noStrike" kern="100">
                          <a:effectLst/>
                          <a:latin typeface="Arial" panose="020B0604020202020204" pitchFamily="34" charset="0"/>
                          <a:ea typeface="Calibri" panose="020F0502020204030204" pitchFamily="34" charset="0"/>
                          <a:cs typeface="Arial" panose="020B0604020202020204" pitchFamily="34" charset="0"/>
                        </a:rPr>
                        <a:t>Largely autonomous, </a:t>
                      </a:r>
                      <a:endParaRPr lang="en-GB" sz="1700" b="0" i="0" u="none" strike="noStrike">
                        <a:effectLst/>
                        <a:latin typeface="Arial" panose="020B0604020202020204" pitchFamily="34" charset="0"/>
                        <a:cs typeface="Arial" panose="020B0604020202020204" pitchFamily="34" charset="0"/>
                      </a:endParaRPr>
                    </a:p>
                    <a:p>
                      <a:pPr algn="ctr" fontAlgn="t">
                        <a:lnSpc>
                          <a:spcPct val="107000"/>
                        </a:lnSpc>
                        <a:spcAft>
                          <a:spcPts val="0"/>
                        </a:spcAft>
                      </a:pPr>
                      <a:r>
                        <a:rPr lang="en-GB" sz="1700" b="0" i="0" u="none" strike="noStrike" kern="100">
                          <a:effectLst/>
                          <a:latin typeface="Arial" panose="020B0604020202020204" pitchFamily="34" charset="0"/>
                          <a:ea typeface="Calibri" panose="020F0502020204030204" pitchFamily="34" charset="0"/>
                          <a:cs typeface="Arial" panose="020B0604020202020204" pitchFamily="34" charset="0"/>
                        </a:rPr>
                        <a:t>self-managing</a:t>
                      </a:r>
                      <a:endParaRPr lang="en-GB" sz="1700" b="0" i="0" u="none" strike="noStrike">
                        <a:effectLst/>
                        <a:latin typeface="Arial" panose="020B0604020202020204" pitchFamily="34" charset="0"/>
                        <a:cs typeface="Arial" panose="020B0604020202020204" pitchFamily="34" charset="0"/>
                      </a:endParaRPr>
                    </a:p>
                    <a:p>
                      <a:pPr algn="ctr" fontAlgn="t">
                        <a:lnSpc>
                          <a:spcPct val="107000"/>
                        </a:lnSpc>
                        <a:spcAft>
                          <a:spcPts val="0"/>
                        </a:spcAft>
                      </a:pPr>
                      <a:r>
                        <a:rPr lang="en-GB" sz="1700" b="0" i="0" u="none" strike="noStrike" kern="100">
                          <a:effectLst/>
                          <a:latin typeface="Arial" panose="020B0604020202020204" pitchFamily="34" charset="0"/>
                          <a:ea typeface="Calibri" panose="020F0502020204030204" pitchFamily="34" charset="0"/>
                          <a:cs typeface="Arial" panose="020B0604020202020204" pitchFamily="34" charset="0"/>
                        </a:rPr>
                        <a:t> </a:t>
                      </a:r>
                      <a:endParaRPr lang="en-GB" sz="1700" b="0" i="0" u="none" strike="noStrike">
                        <a:effectLst/>
                        <a:latin typeface="Arial" panose="020B0604020202020204" pitchFamily="34" charset="0"/>
                        <a:cs typeface="Arial" panose="020B0604020202020204" pitchFamily="34" charset="0"/>
                      </a:endParaRPr>
                    </a:p>
                  </a:txBody>
                  <a:tcPr marL="47688" marR="47688" marT="66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10942352"/>
                  </a:ext>
                </a:extLst>
              </a:tr>
            </a:tbl>
          </a:graphicData>
        </a:graphic>
      </p:graphicFrame>
    </p:spTree>
    <p:extLst>
      <p:ext uri="{BB962C8B-B14F-4D97-AF65-F5344CB8AC3E}">
        <p14:creationId xmlns:p14="http://schemas.microsoft.com/office/powerpoint/2010/main" val="3514354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BFA35A-5DC7-414F-B597-9BACAD245978}"/>
              </a:ext>
            </a:extLst>
          </p:cNvPr>
          <p:cNvSpPr/>
          <p:nvPr/>
        </p:nvSpPr>
        <p:spPr>
          <a:xfrm>
            <a:off x="0" y="0"/>
            <a:ext cx="12192000" cy="908720"/>
          </a:xfrm>
          <a:prstGeom prst="rect">
            <a:avLst/>
          </a:prstGeom>
          <a:solidFill>
            <a:srgbClr val="104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a:cs typeface="Arial" panose="020B0604020202020204" pitchFamily="34" charset="0"/>
              </a:rPr>
              <a:t>  Meta Skills Resources</a:t>
            </a:r>
            <a:endParaRPr kumimoji="0" lang="en-GB" sz="3600" b="0" i="0" u="none" strike="noStrike" kern="1200" cap="none" spc="0" normalizeH="0" baseline="0" noProof="0">
              <a:ln>
                <a:noFill/>
              </a:ln>
              <a:solidFill>
                <a:prstClr val="white"/>
              </a:solidFill>
              <a:effectLst/>
              <a:uLnTx/>
              <a:uFillTx/>
              <a:cs typeface="Arial" panose="020B0604020202020204" pitchFamily="34" charset="0"/>
            </a:endParaRPr>
          </a:p>
        </p:txBody>
      </p:sp>
      <p:sp>
        <p:nvSpPr>
          <p:cNvPr id="10" name="TextBox 9">
            <a:extLst>
              <a:ext uri="{FF2B5EF4-FFF2-40B4-BE49-F238E27FC236}">
                <a16:creationId xmlns:a16="http://schemas.microsoft.com/office/drawing/2014/main" id="{69B22842-F101-4CFA-9EA0-8F96CACB64CB}"/>
              </a:ext>
            </a:extLst>
          </p:cNvPr>
          <p:cNvSpPr txBox="1"/>
          <p:nvPr/>
        </p:nvSpPr>
        <p:spPr>
          <a:xfrm>
            <a:off x="4439816" y="2924945"/>
            <a:ext cx="10395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FS Lola" panose="02000506050000020004" pitchFamily="50" charset="0"/>
                <a:ea typeface="+mn-ea"/>
                <a:cs typeface="Arial" panose="020B0604020202020204" pitchFamily="34" charset="0"/>
              </a:rPr>
              <a:t>Title</a:t>
            </a:r>
          </a:p>
        </p:txBody>
      </p:sp>
      <p:sp>
        <p:nvSpPr>
          <p:cNvPr id="6" name="Content Placeholder 2">
            <a:extLst>
              <a:ext uri="{FF2B5EF4-FFF2-40B4-BE49-F238E27FC236}">
                <a16:creationId xmlns:a16="http://schemas.microsoft.com/office/drawing/2014/main" id="{95593F42-08AB-4984-8452-DE24CF34BE47}"/>
              </a:ext>
            </a:extLst>
          </p:cNvPr>
          <p:cNvSpPr>
            <a:spLocks noGrp="1"/>
          </p:cNvSpPr>
          <p:nvPr>
            <p:ph idx="1"/>
          </p:nvPr>
        </p:nvSpPr>
        <p:spPr>
          <a:xfrm>
            <a:off x="878048" y="1363844"/>
            <a:ext cx="8621579" cy="4497298"/>
          </a:xfrm>
        </p:spPr>
        <p:txBody>
          <a:bodyPr anchor="ctr">
            <a:normAutofit fontScale="77500" lnSpcReduction="20000"/>
          </a:bodyPr>
          <a:lstStyle/>
          <a:p>
            <a:pPr marL="0" indent="0">
              <a:buNone/>
            </a:pPr>
            <a:endParaRPr lang="en-GB" sz="8000">
              <a:latin typeface="+mj-lt"/>
              <a:cs typeface="Arial" panose="020B0604020202020204" pitchFamily="34" charset="0"/>
            </a:endParaRPr>
          </a:p>
          <a:p>
            <a:pPr marL="0" indent="0">
              <a:buNone/>
            </a:pPr>
            <a:endParaRPr lang="en-GB" sz="8000">
              <a:latin typeface="+mj-lt"/>
              <a:cs typeface="Arial" panose="020B0604020202020204" pitchFamily="34" charset="0"/>
            </a:endParaRPr>
          </a:p>
          <a:p>
            <a:endParaRPr lang="en-GB" sz="8000">
              <a:latin typeface="+mj-lt"/>
              <a:cs typeface="Arial" panose="020B0604020202020204" pitchFamily="34" charset="0"/>
            </a:endParaRPr>
          </a:p>
          <a:p>
            <a:endParaRPr lang="en-GB" sz="8000">
              <a:latin typeface="+mj-lt"/>
              <a:cs typeface="Arial" panose="020B0604020202020204" pitchFamily="34" charset="0"/>
            </a:endParaRPr>
          </a:p>
          <a:p>
            <a:pPr marL="0" indent="0">
              <a:buNone/>
            </a:pPr>
            <a:endParaRPr lang="en-GB">
              <a:cs typeface="Arial" panose="020B0604020202020204" pitchFamily="34" charset="0"/>
            </a:endParaRPr>
          </a:p>
          <a:p>
            <a:pPr marL="0" indent="0">
              <a:lnSpc>
                <a:spcPct val="150000"/>
              </a:lnSpc>
              <a:buNone/>
            </a:pPr>
            <a:endParaRPr lang="en-GB" sz="2400">
              <a:cs typeface="Arial" panose="020B0604020202020204" pitchFamily="34" charset="0"/>
            </a:endParaRPr>
          </a:p>
          <a:p>
            <a:pPr marL="0" indent="0" defTabSz="0">
              <a:lnSpc>
                <a:spcPct val="150000"/>
              </a:lnSpc>
              <a:spcBef>
                <a:spcPts val="0"/>
              </a:spcBef>
              <a:buNone/>
            </a:pPr>
            <a:r>
              <a:rPr lang="en-GB">
                <a:cs typeface="Arial" panose="020B0604020202020204" pitchFamily="34" charset="0"/>
              </a:rPr>
              <a:t>			</a:t>
            </a:r>
          </a:p>
        </p:txBody>
      </p:sp>
      <p:sp>
        <p:nvSpPr>
          <p:cNvPr id="2" name="TextBox 1">
            <a:extLst>
              <a:ext uri="{FF2B5EF4-FFF2-40B4-BE49-F238E27FC236}">
                <a16:creationId xmlns:a16="http://schemas.microsoft.com/office/drawing/2014/main" id="{9E483885-8352-49A7-A6A3-139174D9E688}"/>
              </a:ext>
            </a:extLst>
          </p:cNvPr>
          <p:cNvSpPr txBox="1"/>
          <p:nvPr/>
        </p:nvSpPr>
        <p:spPr>
          <a:xfrm>
            <a:off x="420915" y="870616"/>
            <a:ext cx="11771085" cy="6247864"/>
          </a:xfrm>
          <a:prstGeom prst="rect">
            <a:avLst/>
          </a:prstGeom>
          <a:noFill/>
        </p:spPr>
        <p:txBody>
          <a:bodyPr wrap="square" rtlCol="0">
            <a:spAutoFit/>
          </a:bodyPr>
          <a:lstStyle/>
          <a:p>
            <a:pPr>
              <a:defRPr/>
            </a:pPr>
            <a:endParaRPr lang="en-GB" sz="20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a:defRPr/>
            </a:pPr>
            <a:r>
              <a:rPr lang="en-GB" sz="20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Work-based Learning Quality Assurance and Improvement Hub</a:t>
            </a:r>
            <a:r>
              <a:rPr lang="en-GB" sz="2000" dirty="0">
                <a:solidFill>
                  <a:srgbClr val="9E7FB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GB" sz="2000" dirty="0">
                <a:latin typeface="Arial" panose="020B0604020202020204" pitchFamily="34" charset="0"/>
                <a:cs typeface="Arial" panose="020B0604020202020204" pitchFamily="34" charset="0"/>
              </a:rPr>
              <a:t>has lots of useful resources specific to MA Providers, including guidance and recording templates, profiling and self-assessment tools, sector videos, effective practice (CoPs) </a:t>
            </a:r>
          </a:p>
          <a:p>
            <a:pPr>
              <a:defRPr/>
            </a:pPr>
            <a:endParaRPr lang="en-GB" sz="2000" dirty="0">
              <a:latin typeface="Arial" panose="020B0604020202020204" pitchFamily="34" charset="0"/>
              <a:cs typeface="Arial" panose="020B0604020202020204" pitchFamily="34" charset="0"/>
              <a:hlinkClick r:id="" action="ppaction://noaction"/>
            </a:endParaRPr>
          </a:p>
          <a:p>
            <a:pPr>
              <a:defRPr/>
            </a:pPr>
            <a:r>
              <a:rPr lang="en-GB" sz="2000" dirty="0">
                <a:latin typeface="Arial" panose="020B0604020202020204" pitchFamily="34" charset="0"/>
                <a:cs typeface="Arial" panose="020B0604020202020204" pitchFamily="34" charset="0"/>
                <a:hlinkClick r:id="rId5"/>
              </a:rPr>
              <a:t>SDS Meta skills toolkit  </a:t>
            </a:r>
            <a:r>
              <a:rPr lang="en-GB" sz="2000" dirty="0">
                <a:latin typeface="Arial" panose="020B0604020202020204" pitchFamily="34" charset="0"/>
                <a:cs typeface="Arial" panose="020B0604020202020204" pitchFamily="34" charset="0"/>
              </a:rPr>
              <a:t>aimed at schools but has lots of useful resources, posters, self-evaluation wheels, self-reflection workbook that you can use/adapt for apprentices </a:t>
            </a:r>
          </a:p>
          <a:p>
            <a:pPr>
              <a:defRPr/>
            </a:pPr>
            <a:endParaRPr lang="en-GB" sz="2000" dirty="0">
              <a:solidFill>
                <a:schemeClr val="accent1"/>
              </a:solidFill>
            </a:endParaRPr>
          </a:p>
          <a:p>
            <a:pPr>
              <a:defRPr/>
            </a:pPr>
            <a:endParaRPr lang="en-GB" sz="2000" dirty="0">
              <a:solidFill>
                <a:schemeClr val="accent1"/>
              </a:solidFill>
            </a:endParaRPr>
          </a:p>
          <a:p>
            <a:pPr>
              <a:defRPr/>
            </a:pPr>
            <a:r>
              <a:rPr lang="en-GB" sz="2000" dirty="0">
                <a:solidFill>
                  <a:schemeClr val="accent1"/>
                </a:solidFill>
                <a:latin typeface="Arial" panose="020B0604020202020204" pitchFamily="34" charset="0"/>
                <a:cs typeface="Arial" panose="020B0604020202020204" pitchFamily="34" charset="0"/>
                <a:hlinkClick r:id="rId6"/>
              </a:rPr>
              <a:t>SDS E- Learning module  </a:t>
            </a:r>
            <a:endParaRPr lang="en-GB" sz="2000" dirty="0">
              <a:solidFill>
                <a:schemeClr val="accent1"/>
              </a:solidFill>
              <a:latin typeface="Arial" panose="020B0604020202020204" pitchFamily="34" charset="0"/>
              <a:cs typeface="Arial" panose="020B0604020202020204" pitchFamily="34" charset="0"/>
            </a:endParaRPr>
          </a:p>
          <a:p>
            <a:pPr>
              <a:defRPr/>
            </a:pPr>
            <a:endParaRPr lang="en-GB" sz="2000" dirty="0"/>
          </a:p>
          <a:p>
            <a:pPr>
              <a:defRPr/>
            </a:pPr>
            <a:endParaRPr lang="en-GB" sz="2000" dirty="0"/>
          </a:p>
          <a:p>
            <a:pPr>
              <a:defRPr/>
            </a:pPr>
            <a:endParaRPr lang="en-GB" sz="2000" dirty="0"/>
          </a:p>
          <a:p>
            <a:pPr>
              <a:defRPr/>
            </a:pPr>
            <a:endParaRPr lang="en-GB" sz="2000" dirty="0">
              <a:hlinkClick r:id="" action="ppaction://noaction"/>
            </a:endParaRPr>
          </a:p>
          <a:p>
            <a:pPr>
              <a:defRPr/>
            </a:pPr>
            <a:endParaRPr lang="en-GB" sz="2000" dirty="0">
              <a:hlinkClick r:id="" action="ppaction://noaction"/>
            </a:endParaRPr>
          </a:p>
          <a:p>
            <a:pPr>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SQA E Learning Modules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a:defRPr/>
            </a:pPr>
            <a:endParaRPr lang="en-US" sz="2000" dirty="0">
              <a:solidFill>
                <a:prstClr val="black"/>
              </a:solidFill>
              <a:latin typeface="Arial" panose="020B0604020202020204" pitchFamily="34" charset="0"/>
              <a:cs typeface="Arial" panose="020B0604020202020204" pitchFamily="34" charset="0"/>
            </a:endParaRPr>
          </a:p>
          <a:p>
            <a:pPr>
              <a:defRPr/>
            </a:pPr>
            <a:endParaRPr lang="en-US" sz="2000" dirty="0">
              <a:solidFill>
                <a:prstClr val="black"/>
              </a:solidFill>
              <a:latin typeface="Arial" panose="020B0604020202020204" pitchFamily="34" charset="0"/>
              <a:cs typeface="Arial" panose="020B0604020202020204" pitchFamily="34" charset="0"/>
            </a:endParaRPr>
          </a:p>
          <a:p>
            <a:pPr>
              <a:defRPr/>
            </a:pPr>
            <a:r>
              <a:rPr lang="en-GB" sz="2000" dirty="0"/>
              <a:t> 			                            Introducing, understanding and developing meta skills</a:t>
            </a:r>
          </a:p>
          <a:p>
            <a:pPr>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41DEAC7A-5C6A-EE98-4DFD-87DAFC6900DC}"/>
              </a:ext>
            </a:extLst>
          </p:cNvPr>
          <p:cNvPicPr>
            <a:picLocks noChangeAspect="1"/>
          </p:cNvPicPr>
          <p:nvPr/>
        </p:nvPicPr>
        <p:blipFill>
          <a:blip r:embed="rId8"/>
          <a:stretch>
            <a:fillRect/>
          </a:stretch>
        </p:blipFill>
        <p:spPr>
          <a:xfrm>
            <a:off x="3812253" y="3077716"/>
            <a:ext cx="2380343" cy="1469572"/>
          </a:xfrm>
          <a:prstGeom prst="rect">
            <a:avLst/>
          </a:prstGeom>
        </p:spPr>
      </p:pic>
      <p:pic>
        <p:nvPicPr>
          <p:cNvPr id="4" name="Picture 3" descr="A blue text on a white background&#10;&#10;Description automatically generated">
            <a:extLst>
              <a:ext uri="{FF2B5EF4-FFF2-40B4-BE49-F238E27FC236}">
                <a16:creationId xmlns:a16="http://schemas.microsoft.com/office/drawing/2014/main" id="{5AEDFD9D-882F-9938-C8FB-F67B0F0DAB84}"/>
              </a:ext>
            </a:extLst>
          </p:cNvPr>
          <p:cNvPicPr>
            <a:picLocks noChangeAspect="1" noChangeArrowheads="1"/>
          </p:cNvPicPr>
          <p:nvPr/>
        </p:nvPicPr>
        <p:blipFill>
          <a:blip r:embed="rId9" cstate="print"/>
          <a:srcRect/>
          <a:stretch>
            <a:fillRect/>
          </a:stretch>
        </p:blipFill>
        <p:spPr bwMode="auto">
          <a:xfrm>
            <a:off x="0" y="-10240"/>
            <a:ext cx="1981204" cy="918960"/>
          </a:xfrm>
          <a:prstGeom prst="rect">
            <a:avLst/>
          </a:prstGeom>
          <a:noFill/>
          <a:ln w="9525">
            <a:noFill/>
            <a:miter lim="800000"/>
            <a:headEnd/>
            <a:tailEnd/>
          </a:ln>
          <a:effectLst/>
        </p:spPr>
      </p:pic>
      <p:pic>
        <p:nvPicPr>
          <p:cNvPr id="9" name="Picture 8">
            <a:extLst>
              <a:ext uri="{FF2B5EF4-FFF2-40B4-BE49-F238E27FC236}">
                <a16:creationId xmlns:a16="http://schemas.microsoft.com/office/drawing/2014/main" id="{DFC0E0A6-67C1-64F5-450B-8784CED79725}"/>
              </a:ext>
            </a:extLst>
          </p:cNvPr>
          <p:cNvPicPr>
            <a:picLocks noChangeAspect="1"/>
          </p:cNvPicPr>
          <p:nvPr/>
        </p:nvPicPr>
        <p:blipFill>
          <a:blip r:embed="rId10"/>
          <a:stretch>
            <a:fillRect/>
          </a:stretch>
        </p:blipFill>
        <p:spPr>
          <a:xfrm>
            <a:off x="4670612" y="5029200"/>
            <a:ext cx="5836023" cy="1231960"/>
          </a:xfrm>
          <a:prstGeom prst="rect">
            <a:avLst/>
          </a:prstGeom>
        </p:spPr>
      </p:pic>
      <p:pic>
        <p:nvPicPr>
          <p:cNvPr id="11" name="Picture 10">
            <a:extLst>
              <a:ext uri="{FF2B5EF4-FFF2-40B4-BE49-F238E27FC236}">
                <a16:creationId xmlns:a16="http://schemas.microsoft.com/office/drawing/2014/main" id="{D15FBA7E-C287-79F1-88CE-D89D70F0885E}"/>
              </a:ext>
            </a:extLst>
          </p:cNvPr>
          <p:cNvPicPr>
            <a:picLocks noChangeAspect="1"/>
          </p:cNvPicPr>
          <p:nvPr/>
        </p:nvPicPr>
        <p:blipFill>
          <a:blip r:embed="rId11"/>
          <a:stretch>
            <a:fillRect/>
          </a:stretch>
        </p:blipFill>
        <p:spPr>
          <a:xfrm>
            <a:off x="10282514" y="13296"/>
            <a:ext cx="1909486" cy="870616"/>
          </a:xfrm>
          <a:prstGeom prst="rect">
            <a:avLst/>
          </a:prstGeom>
        </p:spPr>
      </p:pic>
    </p:spTree>
    <p:custDataLst>
      <p:tags r:id="rId1"/>
    </p:custDataLst>
    <p:extLst>
      <p:ext uri="{BB962C8B-B14F-4D97-AF65-F5344CB8AC3E}">
        <p14:creationId xmlns:p14="http://schemas.microsoft.com/office/powerpoint/2010/main" val="219186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BA6285CA-6AFA-4F27-AFB5-1B32CDE09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6" name="Rectangle 55">
            <a:extLst>
              <a:ext uri="{FF2B5EF4-FFF2-40B4-BE49-F238E27FC236}">
                <a16:creationId xmlns:a16="http://schemas.microsoft.com/office/drawing/2014/main" id="{F8DD0EAF-BF73-48D8-A426-3085C4B88F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8" name="Right Triangle 57">
            <a:extLst>
              <a:ext uri="{FF2B5EF4-FFF2-40B4-BE49-F238E27FC236}">
                <a16:creationId xmlns:a16="http://schemas.microsoft.com/office/drawing/2014/main" id="{7BCC6446-8462-4A63-9B6F-8F57EC4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65271" y="2673521"/>
            <a:ext cx="568289" cy="568289"/>
          </a:xfrm>
          <a:prstGeom prst="r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nvGrpSpPr>
          <p:cNvPr id="60" name="Group 59">
            <a:extLst>
              <a:ext uri="{FF2B5EF4-FFF2-40B4-BE49-F238E27FC236}">
                <a16:creationId xmlns:a16="http://schemas.microsoft.com/office/drawing/2014/main" id="{8118ECEF-CA6A-4CB6-BCA5-59B2DB40C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61" name="Straight Connector 60">
              <a:extLst>
                <a:ext uri="{FF2B5EF4-FFF2-40B4-BE49-F238E27FC236}">
                  <a16:creationId xmlns:a16="http://schemas.microsoft.com/office/drawing/2014/main" id="{CDC2A251-C28C-4A72-BAFF-511640FB2E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DDB2429-3E01-4CD5-998D-8F5716A0987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E26953B-4BE7-4AD0-B471-088DBB23D7D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9D9ED6D-9817-4272-9FEF-E674FBCCCC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718C0DE-4596-4A70-AA4F-E678AC7FBC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8B48095-74C2-4053-872D-D3F70910C3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224D0B6-A4CB-4D98-A1DC-2770B95F9E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B39DE9C-23C1-4ABA-BD0D-B76BDC9630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9DDAAE0-966C-4350-8819-857CF524F3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EE6C021-FBD3-42F3-9A9C-69C4E71989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02961B9-65E1-4B12-AD98-9845BC3F43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22ABFE0-D700-4FD9-9CC8-D138B29ABF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6FFF1A3-B8BF-470C-9436-D5B7818535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98B6551-FF5D-49F5-8D3E-757AEC357AF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0F3BFE5-573C-42C0-94D5-E5513CCC57D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57931AB-4B07-4E0E-B3E4-84E2452E0A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C4789DB-7083-4597-9FC7-6336EA0BE3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E0B4F1D-D11A-4023-BE6B-6679ABB2B4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8633D7A-F6FC-418F-AD87-0EE148C1A0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0FC8FCC-6F69-4802-995C-903AE44162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6ABFCE7-4796-4186-8EDC-DB6CE87BC7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1935BF2-A804-46BA-940A-DDAD7888F3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D012DA9-8D67-483A-8071-2903F2E3B2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09163DC-956E-44BE-B55A-E6C2C851DD2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6CDE9FD-1880-483F-A039-BEB3AB0D374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8DDB23B-71E7-42A3-B055-5740EE14C5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7245B63-D771-461D-A625-4B49966D24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F1DF9FF-1F61-4B4F-8993-6897DE09C9C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092F139-6734-46F3-B176-11741F1F732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CB62ACB-8D29-A964-DB7F-C6099088BBEF}"/>
              </a:ext>
            </a:extLst>
          </p:cNvPr>
          <p:cNvSpPr>
            <a:spLocks noGrp="1"/>
          </p:cNvSpPr>
          <p:nvPr>
            <p:ph type="ctrTitle"/>
          </p:nvPr>
        </p:nvSpPr>
        <p:spPr>
          <a:xfrm>
            <a:off x="453142" y="725467"/>
            <a:ext cx="5414255" cy="2784496"/>
          </a:xfrm>
        </p:spPr>
        <p:txBody>
          <a:bodyPr>
            <a:normAutofit/>
          </a:bodyPr>
          <a:lstStyle/>
          <a:p>
            <a:pPr algn="l"/>
            <a:r>
              <a:rPr lang="en-GB" sz="4600">
                <a:solidFill>
                  <a:schemeClr val="tx2">
                    <a:alpha val="80000"/>
                  </a:schemeClr>
                </a:solidFill>
              </a:rPr>
              <a:t>Developing and progressing meta skills in MA programmes</a:t>
            </a:r>
          </a:p>
        </p:txBody>
      </p:sp>
      <p:sp>
        <p:nvSpPr>
          <p:cNvPr id="3" name="Subtitle 2">
            <a:extLst>
              <a:ext uri="{FF2B5EF4-FFF2-40B4-BE49-F238E27FC236}">
                <a16:creationId xmlns:a16="http://schemas.microsoft.com/office/drawing/2014/main" id="{1D2C6417-0331-71E2-7102-716F2B9EB7CC}"/>
              </a:ext>
            </a:extLst>
          </p:cNvPr>
          <p:cNvSpPr>
            <a:spLocks noGrp="1"/>
          </p:cNvSpPr>
          <p:nvPr>
            <p:ph type="subTitle" idx="1"/>
          </p:nvPr>
        </p:nvSpPr>
        <p:spPr>
          <a:xfrm>
            <a:off x="453142" y="3602038"/>
            <a:ext cx="5414255" cy="1560594"/>
          </a:xfrm>
        </p:spPr>
        <p:txBody>
          <a:bodyPr>
            <a:normAutofit/>
          </a:bodyPr>
          <a:lstStyle/>
          <a:p>
            <a:pPr algn="l"/>
            <a:r>
              <a:rPr lang="en-GB">
                <a:solidFill>
                  <a:schemeClr val="tx2">
                    <a:alpha val="80000"/>
                  </a:schemeClr>
                </a:solidFill>
              </a:rPr>
              <a:t>Peter Connelly</a:t>
            </a:r>
          </a:p>
          <a:p>
            <a:pPr algn="l"/>
            <a:r>
              <a:rPr lang="en-GB">
                <a:solidFill>
                  <a:schemeClr val="tx2">
                    <a:alpha val="80000"/>
                  </a:schemeClr>
                </a:solidFill>
              </a:rPr>
              <a:t>HM Inspector of Education</a:t>
            </a:r>
          </a:p>
        </p:txBody>
      </p:sp>
      <p:pic>
        <p:nvPicPr>
          <p:cNvPr id="4" name="Picture 3" descr="Network connection abstract against a white background">
            <a:extLst>
              <a:ext uri="{FF2B5EF4-FFF2-40B4-BE49-F238E27FC236}">
                <a16:creationId xmlns:a16="http://schemas.microsoft.com/office/drawing/2014/main" id="{2081BF53-BD34-F744-22C7-63F2B9CDA765}"/>
              </a:ext>
            </a:extLst>
          </p:cNvPr>
          <p:cNvPicPr>
            <a:picLocks noChangeAspect="1"/>
          </p:cNvPicPr>
          <p:nvPr/>
        </p:nvPicPr>
        <p:blipFill>
          <a:blip r:embed="rId3"/>
          <a:srcRect r="40365" b="-1"/>
          <a:stretch/>
        </p:blipFill>
        <p:spPr>
          <a:xfrm>
            <a:off x="6084873" y="-3440"/>
            <a:ext cx="6129950" cy="6861439"/>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Tree>
    <p:extLst>
      <p:ext uri="{BB962C8B-B14F-4D97-AF65-F5344CB8AC3E}">
        <p14:creationId xmlns:p14="http://schemas.microsoft.com/office/powerpoint/2010/main" val="75785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E4988-00D6-BA33-44DA-EB448A7B364E}"/>
              </a:ext>
            </a:extLst>
          </p:cNvPr>
          <p:cNvSpPr>
            <a:spLocks noGrp="1"/>
          </p:cNvSpPr>
          <p:nvPr>
            <p:ph type="title"/>
          </p:nvPr>
        </p:nvSpPr>
        <p:spPr/>
        <p:txBody>
          <a:bodyPr/>
          <a:lstStyle/>
          <a:p>
            <a:r>
              <a:rPr lang="en-GB" dirty="0"/>
              <a:t>OECD Paper Knowledge for 2030</a:t>
            </a:r>
          </a:p>
        </p:txBody>
      </p:sp>
      <p:sp>
        <p:nvSpPr>
          <p:cNvPr id="3" name="Content Placeholder 2">
            <a:extLst>
              <a:ext uri="{FF2B5EF4-FFF2-40B4-BE49-F238E27FC236}">
                <a16:creationId xmlns:a16="http://schemas.microsoft.com/office/drawing/2014/main" id="{309B3ECF-D2A7-49B4-8E48-8660B94C9C33}"/>
              </a:ext>
            </a:extLst>
          </p:cNvPr>
          <p:cNvSpPr>
            <a:spLocks noGrp="1"/>
          </p:cNvSpPr>
          <p:nvPr>
            <p:ph idx="1"/>
          </p:nvPr>
        </p:nvSpPr>
        <p:spPr/>
        <p:txBody>
          <a:bodyPr>
            <a:normAutofit/>
          </a:bodyPr>
          <a:lstStyle/>
          <a:p>
            <a:r>
              <a:rPr lang="en-GB" sz="4000" dirty="0"/>
              <a:t>“The concept of competency implies more than just the acquisition of knowledge and skills; it involves the mobilisation of knowledge, skills, attitudes and values in a range of specific contexts to meet complex demands.”</a:t>
            </a:r>
          </a:p>
        </p:txBody>
      </p:sp>
    </p:spTree>
    <p:extLst>
      <p:ext uri="{BB962C8B-B14F-4D97-AF65-F5344CB8AC3E}">
        <p14:creationId xmlns:p14="http://schemas.microsoft.com/office/powerpoint/2010/main" val="2014944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 name="Rectangle 116">
            <a:extLst>
              <a:ext uri="{FF2B5EF4-FFF2-40B4-BE49-F238E27FC236}">
                <a16:creationId xmlns:a16="http://schemas.microsoft.com/office/drawing/2014/main" id="{A4798C7F-C8CA-4799-BF37-3AB4642CD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71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119" name="Group 118">
            <a:extLst>
              <a:ext uri="{FF2B5EF4-FFF2-40B4-BE49-F238E27FC236}">
                <a16:creationId xmlns:a16="http://schemas.microsoft.com/office/drawing/2014/main" id="{87F0794B-55D3-4D2D-BDE7-4688ED321E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0" name="Straight Connector 119">
              <a:extLst>
                <a:ext uri="{FF2B5EF4-FFF2-40B4-BE49-F238E27FC236}">
                  <a16:creationId xmlns:a16="http://schemas.microsoft.com/office/drawing/2014/main" id="{BE4C795B-1813-4CC6-B03F-8DD130BEAA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0F4C04D-5CD8-446B-BE3D-257172E6E4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DDC802E-606F-4F39-84B6-90DF0FE54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2C5B0C75-0136-4A39-9AB6-0F02C4527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5ED2B52-3D40-46DE-8B54-99A4071578D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18BCEC75-1B6B-45B2-8041-8D933FCF60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6A2FC789-056A-43CC-807E-4262CDC3E0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8C32FD3-76B0-40E7-89F2-E9C523210A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82E9447-8362-426C-840A-B6F2231F7B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2F141DC8-83CE-4C21-A5BA-E2FFF3D866E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12A697C-ECBC-40A9-AC69-BF96A34B91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2E988AF-5EFB-43D3-B93F-6E4F41A2C9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B312C1B-AAE2-4A6D-ACC7-ABAA75D4285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7B96146-61DA-44D6-A9DF-6DB41FCF2D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B33F93D-4439-46EE-97C4-9CECAAFDCF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914B275-A3D7-4BA4-B8CB-E7657100F3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D26EF3B-FBE7-4D57-8E01-553F50734A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CC1E671-BA54-4B31-9A2E-8F50BC57A2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836A704-3624-4ABF-9A67-0F52C2F3EF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FDC385D-BA34-481F-A991-A776E0B193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1EF033A-D8FB-416B-AE51-4E098A27D6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7C17B48-F458-4E9B-9331-56FCDC5B6A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07E44A4B-D453-46F0-A83D-AF0B33D5C59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346BEA9F-314B-440D-AE8D-21E1252EC5A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15EAFD0-4869-4612-ACDE-ABC703104E8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A0F26706-7F23-4FF0-9CAF-F3C4F47C1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0195A72-345A-4E88-8D71-14DB3D1B60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DBF51A6-A3BC-49FE-BB01-E899281177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78DF911-744C-419B-83DC-39F270BBF4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50" name="Freeform: Shape 149">
            <a:extLst>
              <a:ext uri="{FF2B5EF4-FFF2-40B4-BE49-F238E27FC236}">
                <a16:creationId xmlns:a16="http://schemas.microsoft.com/office/drawing/2014/main" id="{216BB147-20D5-4D93-BDA5-1BC614D6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2" name="Freeform: Shape 151">
            <a:extLst>
              <a:ext uri="{FF2B5EF4-FFF2-40B4-BE49-F238E27FC236}">
                <a16:creationId xmlns:a16="http://schemas.microsoft.com/office/drawing/2014/main" id="{0A253F60-DE40-4508-A37A-61331DF1D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4" name="Rectangle 153">
            <a:extLst>
              <a:ext uri="{FF2B5EF4-FFF2-40B4-BE49-F238E27FC236}">
                <a16:creationId xmlns:a16="http://schemas.microsoft.com/office/drawing/2014/main" id="{3BBF3378-C49E-4B97-A883-6393FBF18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71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156" name="Group 155">
            <a:extLst>
              <a:ext uri="{FF2B5EF4-FFF2-40B4-BE49-F238E27FC236}">
                <a16:creationId xmlns:a16="http://schemas.microsoft.com/office/drawing/2014/main" id="{DA3D4001-286E-4CB2-B293-3058BDDC82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57" name="Straight Connector 156">
              <a:extLst>
                <a:ext uri="{FF2B5EF4-FFF2-40B4-BE49-F238E27FC236}">
                  <a16:creationId xmlns:a16="http://schemas.microsoft.com/office/drawing/2014/main" id="{F81F6D9A-C297-4D43-A56B-E097477E91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BBD5299F-3CBD-431D-A276-1F6EBDE639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0579A460-D36C-4808-99FD-224968EC8D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4FACC58E-31A5-41E4-BCE1-9A0FF26F19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43EE866F-1BA5-4009-983D-0A270F2651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1E7DADAE-DB0C-47E3-AE16-C7B09A326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AB89127-DBEE-47FB-951F-C4FEBC41E9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368F6061-E9B4-4C8B-B421-CB81EF3715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54F431D3-EEE6-4416-BA2B-7B8942561C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C3A1230D-F162-470F-B26A-44F48789FC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128856B-8BFD-40E1-993B-93F4DDEEC0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0AD4C0C2-878C-4A6F-998A-CDDC31ACDB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7EE0349E-7D03-4F4E-BCAA-D6BAC3E057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FD4A5BD7-7EA2-4F4A-A88B-240C626054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A5DE89C9-D993-4FE5-9E60-4816CB1A6F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3574CA6C-639F-41A6-AED3-15C0E0E1B6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B3864BFB-5F88-4311-A2A0-12D067F91E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09B3E436-97A2-4763-9E55-2C470DF17D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8462A8CC-9918-4941-9B4A-36FB3F85313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0671973-544E-4370-8DB9-174DAB82F9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B5505BD9-45DD-4763-90CB-FB9DB06615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022B701-1894-49C5-A67C-6B8377C7C5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90501CD9-45DC-4009-A410-08DB27A8742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00BD35CA-BF52-4F44-B789-E3B98042D85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25AED4B0-30B1-4E36-86A4-42C2A91810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DA1A0260-34D8-4474-8C33-ED80F830924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FDCCA183-C630-4855-8BD6-0E4EEE59FC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843E8B9F-C809-423A-ADAA-80CE5C0711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2621EBC9-CEB1-4BA5-82D6-9944A3C1232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87" name="Freeform: Shape 186">
            <a:extLst>
              <a:ext uri="{FF2B5EF4-FFF2-40B4-BE49-F238E27FC236}">
                <a16:creationId xmlns:a16="http://schemas.microsoft.com/office/drawing/2014/main" id="{EB68BB96-3C54-47CE-A559-16FC5968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nvGrpSpPr>
          <p:cNvPr id="189" name="Group 188">
            <a:extLst>
              <a:ext uri="{FF2B5EF4-FFF2-40B4-BE49-F238E27FC236}">
                <a16:creationId xmlns:a16="http://schemas.microsoft.com/office/drawing/2014/main" id="{BDDD9304-3AB6-4BE9-833E-9C1B3EC42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90" name="Straight Connector 189">
              <a:extLst>
                <a:ext uri="{FF2B5EF4-FFF2-40B4-BE49-F238E27FC236}">
                  <a16:creationId xmlns:a16="http://schemas.microsoft.com/office/drawing/2014/main" id="{C7756000-2285-4D38-AD2B-91F47CF8B54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2F7A36A8-4BBE-49D8-94DA-606561AC09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961EE45E-0342-4F26-8CD3-85CDDF7E5A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89C5DC0E-03C0-4CEB-AD10-3A3C999948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2E1CE081-E685-46D4-BAF7-54C65BD823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486C88F-30DD-46C8-9B05-F885D4EB07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90BAD11-B30B-49DE-A566-E21BCDDCFA2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31F821CC-6C37-4415-8DA6-EF6B42D876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C9ECD1FB-7FE8-477E-8E90-648AE4E932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381C9DD8-7FF3-44E6-9887-1CE07DBD95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54D87AF-08CE-4125-AF4B-8C8A9D340B3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F3C9C908-1A58-4E28-969E-48E9BA61BB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3530AEF7-35DB-44E3-93EB-B3F0FBA9E56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6108D15E-72F2-45D7-9050-8322CB1F84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CC764F43-FB23-49CB-B2CA-ACFBFB412A2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64C60457-68FC-4E1F-9ABB-E79094AEB1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22C915FB-0611-4283-8EC1-88510A69FC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3CF80AC6-E542-456F-BEE8-E9CF46AC219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9EC6EED6-01FF-4941-A4AB-224D26EE11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F8D16FF7-D5D7-4A97-BB5E-A069EF13A41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D703DF22-27D8-481B-95B5-A4A7A62066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1F7256DA-C9DD-498F-A3B4-789819FE4C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EBEBA9FF-8036-4656-B1F1-87953464DC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575DABD2-EA79-4547-AFC6-53720AB60E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3060E1B5-52C7-4314-98B0-3AE8A0B630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033D416E-D8B5-4097-B7F0-1BA0357D367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A5862DFC-3406-4DC9-AA41-0CE64748AF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3C908427-368C-4792-A5E5-313F77FF28C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88CB189E-908B-495D-B023-05D3D2C1B4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220" name="Rectangle 219">
            <a:extLst>
              <a:ext uri="{FF2B5EF4-FFF2-40B4-BE49-F238E27FC236}">
                <a16:creationId xmlns:a16="http://schemas.microsoft.com/office/drawing/2014/main" id="{BA6285CA-6AFA-4F27-AFB5-1B32CDE09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22" name="Rectangle 221">
            <a:extLst>
              <a:ext uri="{FF2B5EF4-FFF2-40B4-BE49-F238E27FC236}">
                <a16:creationId xmlns:a16="http://schemas.microsoft.com/office/drawing/2014/main" id="{AF152BFE-7BA8-4007-AD9C-F4DC95E437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24" name="Right Triangle 223">
            <a:extLst>
              <a:ext uri="{FF2B5EF4-FFF2-40B4-BE49-F238E27FC236}">
                <a16:creationId xmlns:a16="http://schemas.microsoft.com/office/drawing/2014/main" id="{7BCC6446-8462-4A63-9B6F-8F57EC4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65271" y="2673521"/>
            <a:ext cx="568289" cy="568289"/>
          </a:xfrm>
          <a:prstGeom prst="r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26" name="Flowchart: Document 225">
            <a:extLst>
              <a:ext uri="{FF2B5EF4-FFF2-40B4-BE49-F238E27FC236}">
                <a16:creationId xmlns:a16="http://schemas.microsoft.com/office/drawing/2014/main" id="{B6DE7CCF-F894-44DD-9FA3-8BD0D5CE2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19901" y="1485903"/>
            <a:ext cx="6858000" cy="3886199"/>
          </a:xfrm>
          <a:prstGeom prst="flowChartDocument">
            <a:avLst/>
          </a:prstGeom>
          <a:solidFill>
            <a:schemeClr val="accent1">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228" name="Group 227">
            <a:extLst>
              <a:ext uri="{FF2B5EF4-FFF2-40B4-BE49-F238E27FC236}">
                <a16:creationId xmlns:a16="http://schemas.microsoft.com/office/drawing/2014/main" id="{8118ECEF-CA6A-4CB6-BCA5-59B2DB40C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229" name="Straight Connector 228">
              <a:extLst>
                <a:ext uri="{FF2B5EF4-FFF2-40B4-BE49-F238E27FC236}">
                  <a16:creationId xmlns:a16="http://schemas.microsoft.com/office/drawing/2014/main" id="{CDC2A251-C28C-4A72-BAFF-511640FB2E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DDDB2429-3E01-4CD5-998D-8F5716A0987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1E26953B-4BE7-4AD0-B471-088DBB23D7D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E9D9ED6D-9817-4272-9FEF-E674FBCCCC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8718C0DE-4596-4A70-AA4F-E678AC7FBC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D8B48095-74C2-4053-872D-D3F70910C3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6224D0B6-A4CB-4D98-A1DC-2770B95F9E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CB39DE9C-23C1-4ABA-BD0D-B76BDC9630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19DDAAE0-966C-4350-8819-857CF524F3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BEE6C021-FBD3-42F3-9A9C-69C4E71989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F02961B9-65E1-4B12-AD98-9845BC3F43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B22ABFE0-D700-4FD9-9CC8-D138B29ABF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46FFF1A3-B8BF-470C-9436-D5B7818535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198B6551-FF5D-49F5-8D3E-757AEC357AF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50F3BFE5-573C-42C0-94D5-E5513CCC57D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357931AB-4B07-4E0E-B3E4-84E2452E0A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CC4789DB-7083-4597-9FC7-6336EA0BE3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9E0B4F1D-D11A-4023-BE6B-6679ABB2B4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28633D7A-F6FC-418F-AD87-0EE148C1A0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A0FC8FCC-6F69-4802-995C-903AE44162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86ABFCE7-4796-4186-8EDC-DB6CE87BC7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E1935BF2-A804-46BA-940A-DDAD7888F3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ED012DA9-8D67-483A-8071-2903F2E3B2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109163DC-956E-44BE-B55A-E6C2C851DD2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76CDE9FD-1880-483F-A039-BEB3AB0D374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38DDB23B-71E7-42A3-B055-5740EE14C5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37245B63-D771-461D-A625-4B49966D24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F1DF9FF-1F61-4B4F-8993-6897DE09C9C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4092F139-6734-46F3-B176-11741F1F732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954EF63-7893-6F5D-0FAA-61549D12A076}"/>
              </a:ext>
            </a:extLst>
          </p:cNvPr>
          <p:cNvSpPr>
            <a:spLocks noGrp="1"/>
          </p:cNvSpPr>
          <p:nvPr>
            <p:ph type="title"/>
          </p:nvPr>
        </p:nvSpPr>
        <p:spPr>
          <a:xfrm>
            <a:off x="453142" y="725467"/>
            <a:ext cx="5414255" cy="2784496"/>
          </a:xfrm>
        </p:spPr>
        <p:txBody>
          <a:bodyPr vert="horz" lIns="91440" tIns="45720" rIns="91440" bIns="45720" rtlCol="0" anchor="b">
            <a:normAutofit/>
          </a:bodyPr>
          <a:lstStyle/>
          <a:p>
            <a:r>
              <a:rPr lang="en-US" sz="4600">
                <a:solidFill>
                  <a:schemeClr val="tx2"/>
                </a:solidFill>
              </a:rPr>
              <a:t>The WHY?</a:t>
            </a:r>
            <a:br>
              <a:rPr lang="en-US" sz="4600">
                <a:solidFill>
                  <a:schemeClr val="tx2"/>
                </a:solidFill>
              </a:rPr>
            </a:br>
            <a:r>
              <a:rPr lang="en-US" sz="4600">
                <a:solidFill>
                  <a:schemeClr val="tx2"/>
                </a:solidFill>
              </a:rPr>
              <a:t>Contractual basis</a:t>
            </a:r>
            <a:br>
              <a:rPr lang="en-US" sz="4600">
                <a:solidFill>
                  <a:schemeClr val="tx2"/>
                </a:solidFill>
              </a:rPr>
            </a:br>
            <a:r>
              <a:rPr lang="en-US" sz="4600">
                <a:solidFill>
                  <a:schemeClr val="tx2"/>
                </a:solidFill>
              </a:rPr>
              <a:t>Framework basis or WHAT?</a:t>
            </a:r>
          </a:p>
        </p:txBody>
      </p:sp>
      <p:pic>
        <p:nvPicPr>
          <p:cNvPr id="5" name="Picture 4" descr="Pen placed on top of a signature line">
            <a:extLst>
              <a:ext uri="{FF2B5EF4-FFF2-40B4-BE49-F238E27FC236}">
                <a16:creationId xmlns:a16="http://schemas.microsoft.com/office/drawing/2014/main" id="{8AC64E1D-B4FD-666B-58BC-8F5A70BE358F}"/>
              </a:ext>
            </a:extLst>
          </p:cNvPr>
          <p:cNvPicPr>
            <a:picLocks noChangeAspect="1"/>
          </p:cNvPicPr>
          <p:nvPr/>
        </p:nvPicPr>
        <p:blipFill>
          <a:blip r:embed="rId3"/>
          <a:srcRect b="15730"/>
          <a:stretch/>
        </p:blipFill>
        <p:spPr>
          <a:xfrm>
            <a:off x="6189158" y="2081470"/>
            <a:ext cx="4997188" cy="2810928"/>
          </a:xfrm>
          <a:prstGeom prst="rect">
            <a:avLst/>
          </a:prstGeom>
        </p:spPr>
      </p:pic>
    </p:spTree>
    <p:extLst>
      <p:ext uri="{BB962C8B-B14F-4D97-AF65-F5344CB8AC3E}">
        <p14:creationId xmlns:p14="http://schemas.microsoft.com/office/powerpoint/2010/main" val="633936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 name="Rectangle 116">
            <a:extLst>
              <a:ext uri="{FF2B5EF4-FFF2-40B4-BE49-F238E27FC236}">
                <a16:creationId xmlns:a16="http://schemas.microsoft.com/office/drawing/2014/main" id="{A4798C7F-C8CA-4799-BF37-3AB4642CD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71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119" name="Group 118">
            <a:extLst>
              <a:ext uri="{FF2B5EF4-FFF2-40B4-BE49-F238E27FC236}">
                <a16:creationId xmlns:a16="http://schemas.microsoft.com/office/drawing/2014/main" id="{87F0794B-55D3-4D2D-BDE7-4688ED321E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0" name="Straight Connector 119">
              <a:extLst>
                <a:ext uri="{FF2B5EF4-FFF2-40B4-BE49-F238E27FC236}">
                  <a16:creationId xmlns:a16="http://schemas.microsoft.com/office/drawing/2014/main" id="{BE4C795B-1813-4CC6-B03F-8DD130BEAA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0F4C04D-5CD8-446B-BE3D-257172E6E4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DDC802E-606F-4F39-84B6-90DF0FE54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2C5B0C75-0136-4A39-9AB6-0F02C4527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5ED2B52-3D40-46DE-8B54-99A4071578D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18BCEC75-1B6B-45B2-8041-8D933FCF60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6A2FC789-056A-43CC-807E-4262CDC3E0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8C32FD3-76B0-40E7-89F2-E9C523210A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82E9447-8362-426C-840A-B6F2231F7B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2F141DC8-83CE-4C21-A5BA-E2FFF3D866E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12A697C-ECBC-40A9-AC69-BF96A34B91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2E988AF-5EFB-43D3-B93F-6E4F41A2C9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B312C1B-AAE2-4A6D-ACC7-ABAA75D4285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7B96146-61DA-44D6-A9DF-6DB41FCF2D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B33F93D-4439-46EE-97C4-9CECAAFDCF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914B275-A3D7-4BA4-B8CB-E7657100F3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D26EF3B-FBE7-4D57-8E01-553F50734A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CC1E671-BA54-4B31-9A2E-8F50BC57A2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836A704-3624-4ABF-9A67-0F52C2F3EF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FDC385D-BA34-481F-A991-A776E0B193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1EF033A-D8FB-416B-AE51-4E098A27D6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7C17B48-F458-4E9B-9331-56FCDC5B6A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07E44A4B-D453-46F0-A83D-AF0B33D5C59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346BEA9F-314B-440D-AE8D-21E1252EC5A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15EAFD0-4869-4612-ACDE-ABC703104E8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A0F26706-7F23-4FF0-9CAF-F3C4F47C1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0195A72-345A-4E88-8D71-14DB3D1B60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DBF51A6-A3BC-49FE-BB01-E899281177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78DF911-744C-419B-83DC-39F270BBF4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50" name="Freeform: Shape 149">
            <a:extLst>
              <a:ext uri="{FF2B5EF4-FFF2-40B4-BE49-F238E27FC236}">
                <a16:creationId xmlns:a16="http://schemas.microsoft.com/office/drawing/2014/main" id="{216BB147-20D5-4D93-BDA5-1BC614D6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2" name="Freeform: Shape 151">
            <a:extLst>
              <a:ext uri="{FF2B5EF4-FFF2-40B4-BE49-F238E27FC236}">
                <a16:creationId xmlns:a16="http://schemas.microsoft.com/office/drawing/2014/main" id="{0A253F60-DE40-4508-A37A-61331DF1D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4" name="Freeform: Shape 153">
            <a:extLst>
              <a:ext uri="{FF2B5EF4-FFF2-40B4-BE49-F238E27FC236}">
                <a16:creationId xmlns:a16="http://schemas.microsoft.com/office/drawing/2014/main" id="{9A0D6220-3DFE-4182-9152-9135493A6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grpSp>
        <p:nvGrpSpPr>
          <p:cNvPr id="156" name="Group 155">
            <a:extLst>
              <a:ext uri="{FF2B5EF4-FFF2-40B4-BE49-F238E27FC236}">
                <a16:creationId xmlns:a16="http://schemas.microsoft.com/office/drawing/2014/main" id="{44C729BC-90F1-4823-A305-F6F124E93A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57" name="Straight Connector 156">
              <a:extLst>
                <a:ext uri="{FF2B5EF4-FFF2-40B4-BE49-F238E27FC236}">
                  <a16:creationId xmlns:a16="http://schemas.microsoft.com/office/drawing/2014/main" id="{640014BD-8822-4EFD-B887-1E95DBBB42A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1E9445DF-509C-4993-834C-4A95C90E30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FDCB110E-203A-4D63-810B-7AB453AB9B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264073E-6737-44FE-BC04-BFEE371334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6DA24A7E-F63B-4B87-ABA5-BDD8F8F65F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9CC2C5D2-CEDF-4390-A89D-71DBD7C377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8956D0DF-B8DD-44AB-A831-329B2973EE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7AB17CF4-098C-43B0-A0E0-235CEB55FB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D3CA7C27-06AF-4DB3-A3B2-F81C41D52B5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BD2BB17-7774-4215-872F-9CF37633BB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22E1C172-AA18-42F1-B952-4791B50351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C9D5EBAC-D904-4410-A575-1A2B810D88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8B38425E-0189-47B9-9F42-67DC5386E3B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E6584C8E-A8AC-49AB-8E5B-337E14D4F8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E8FCDC21-75B9-4F36-AEB4-186CDD994F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79AAC1FD-FBB6-4E21-A267-E4B9029BB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0FDEAF3-AB6A-41DF-BF11-2451208180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29F9892F-F26B-4C6F-A949-097D3EBC77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FCCA59EA-5156-402B-82A4-AAE14B2D9A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31E175D8-17F1-46B8-807F-89A75CD4D9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5AE169C4-F6B2-44D0-A73C-88C304E8A3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2CE19136-3F8D-4350-A424-8241923BCD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CF937350-E379-4C45-BC56-20808BBED3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FE4F6988-3981-46A0-B744-EE972197D4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EDB419A9-FCB9-4B39-8D9E-91CC0B8E77A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7D6861DB-43A8-4624-9ECC-5A96BE3AF1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4AFBD701-C20E-441D-8596-4BBBF49556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73C41C88-00F9-45AF-8D64-37BA70969B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E6420BDA-21B9-4B17-A82E-A9EB28138A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87" name="Rectangle 186">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89" name="Rectangle 188">
            <a:extLst>
              <a:ext uri="{FF2B5EF4-FFF2-40B4-BE49-F238E27FC236}">
                <a16:creationId xmlns:a16="http://schemas.microsoft.com/office/drawing/2014/main" id="{BA6285CA-6AFA-4F27-AFB5-1B32CDE09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91" name="Right Triangle 190">
            <a:extLst>
              <a:ext uri="{FF2B5EF4-FFF2-40B4-BE49-F238E27FC236}">
                <a16:creationId xmlns:a16="http://schemas.microsoft.com/office/drawing/2014/main" id="{94D786EB-944C-47D5-B631-899F4029B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408102" y="-284146"/>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93" name="Freeform: Shape 192">
            <a:extLst>
              <a:ext uri="{FF2B5EF4-FFF2-40B4-BE49-F238E27FC236}">
                <a16:creationId xmlns:a16="http://schemas.microsoft.com/office/drawing/2014/main" id="{5D3D6E1F-9FE0-47E6-B008-9634F0D0B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5" y="4724290"/>
            <a:ext cx="2222198" cy="2133710"/>
          </a:xfrm>
          <a:custGeom>
            <a:avLst/>
            <a:gdLst>
              <a:gd name="connsiteX0" fmla="*/ 0 w 2222198"/>
              <a:gd name="connsiteY0" fmla="*/ 0 h 2133710"/>
              <a:gd name="connsiteX1" fmla="*/ 44227 w 2222198"/>
              <a:gd name="connsiteY1" fmla="*/ 2234 h 2133710"/>
              <a:gd name="connsiteX2" fmla="*/ 2193454 w 2222198"/>
              <a:gd name="connsiteY2" fmla="*/ 1945372 h 2133710"/>
              <a:gd name="connsiteX3" fmla="*/ 2222198 w 2222198"/>
              <a:gd name="connsiteY3" fmla="*/ 2133710 h 2133710"/>
              <a:gd name="connsiteX4" fmla="*/ 1394653 w 2222198"/>
              <a:gd name="connsiteY4" fmla="*/ 2133710 h 2133710"/>
              <a:gd name="connsiteX5" fmla="*/ 1391100 w 2222198"/>
              <a:gd name="connsiteY5" fmla="*/ 2110427 h 2133710"/>
              <a:gd name="connsiteX6" fmla="*/ 122376 w 2222198"/>
              <a:gd name="connsiteY6" fmla="*/ 841704 h 2133710"/>
              <a:gd name="connsiteX7" fmla="*/ 0 w 2222198"/>
              <a:gd name="connsiteY7" fmla="*/ 823027 h 213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198" h="2133710">
                <a:moveTo>
                  <a:pt x="0" y="0"/>
                </a:moveTo>
                <a:lnTo>
                  <a:pt x="44227" y="2234"/>
                </a:lnTo>
                <a:cubicBezTo>
                  <a:pt x="1114682" y="110944"/>
                  <a:pt x="1981368" y="908934"/>
                  <a:pt x="2193454" y="1945372"/>
                </a:cubicBezTo>
                <a:lnTo>
                  <a:pt x="2222198" y="2133710"/>
                </a:lnTo>
                <a:lnTo>
                  <a:pt x="1394653" y="2133710"/>
                </a:lnTo>
                <a:lnTo>
                  <a:pt x="1391100" y="2110427"/>
                </a:lnTo>
                <a:cubicBezTo>
                  <a:pt x="1260786" y="1473602"/>
                  <a:pt x="759202" y="972017"/>
                  <a:pt x="122376" y="841704"/>
                </a:cubicBezTo>
                <a:lnTo>
                  <a:pt x="0" y="823027"/>
                </a:lnTo>
                <a:close/>
              </a:path>
            </a:pathLst>
          </a:cu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grpSp>
        <p:nvGrpSpPr>
          <p:cNvPr id="195" name="Group 194">
            <a:extLst>
              <a:ext uri="{FF2B5EF4-FFF2-40B4-BE49-F238E27FC236}">
                <a16:creationId xmlns:a16="http://schemas.microsoft.com/office/drawing/2014/main" id="{91108A0F-8C78-4294-B028-9F09581FC0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96" name="Straight Connector 195">
              <a:extLst>
                <a:ext uri="{FF2B5EF4-FFF2-40B4-BE49-F238E27FC236}">
                  <a16:creationId xmlns:a16="http://schemas.microsoft.com/office/drawing/2014/main" id="{313489AA-CF3C-45B5-9A6B-D686CDD1DDF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7ABF1CE3-37BC-462F-BC4B-5EF9C8287D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21847A4-7B07-4976-81EF-E68ABFC4FB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9F3EBBA6-8771-481B-BACA-142F0C80534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DF58D94E-BB4B-436D-8172-0F5737BEEA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F75AA9A-4678-41CB-AEFA-13C324B847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C95E447-C172-476B-98BE-453E4049FB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1F3BD247-696E-47F7-964F-89A5823D11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5E31E4B8-694B-447A-AA13-36B0A4EEC9F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88321B73-1AE7-4FA0-90EB-4E969A095D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E15F8082-1C6D-496D-937D-964948B109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1B84AF1D-3604-4213-B891-4880C86F6E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C3631262-5E4E-4A33-9D72-17996A538F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9A4C49C9-CD9F-417C-A832-DD9D6F9C4B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9A3BBBFA-B462-4340-82C8-3EE5CCFB10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4A7D3C2E-F100-49BC-9F4E-DFB50B2F9F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E46D4A85-2FF9-491B-BBF7-4D83EB8881B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B8F6747A-BC05-4E83-8FE8-976BBCE30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4C1FEEA0-B31C-4DD8-9CC4-DAE0655780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BA783C12-3D0A-495D-B461-9D1FCC41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9AD7D205-DA43-40B9-82B4-D570FB270F5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FDD4F5FF-D993-454E-AB84-8634B9E53F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EF64AEBB-D378-4CCE-9266-B45FC822EB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22217ABD-7AF1-44DF-9243-75E5C9792A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0D885E59-AA75-4026-972E-4DEE1AB599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6AB41BAB-F8B8-402D-BC3D-82F73208A39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F67CC234-9EF0-4613-9013-F7F9AEC49E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032D8DE3-B3FD-47EC-B6D3-90CE4F0370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A4218772-C699-478C-9D44-9459ABA4CA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81F3A8D-7DB4-986B-E012-BE89A7244E9B}"/>
              </a:ext>
            </a:extLst>
          </p:cNvPr>
          <p:cNvSpPr>
            <a:spLocks noGrp="1"/>
          </p:cNvSpPr>
          <p:nvPr>
            <p:ph type="title"/>
          </p:nvPr>
        </p:nvSpPr>
        <p:spPr>
          <a:xfrm>
            <a:off x="453142" y="2954226"/>
            <a:ext cx="5555624" cy="2232199"/>
          </a:xfrm>
        </p:spPr>
        <p:txBody>
          <a:bodyPr vert="horz" lIns="91440" tIns="45720" rIns="91440" bIns="45720" rtlCol="0" anchor="t">
            <a:normAutofit/>
          </a:bodyPr>
          <a:lstStyle/>
          <a:p>
            <a:r>
              <a:rPr lang="en-US" sz="5400" dirty="0"/>
              <a:t>What we find on review?</a:t>
            </a:r>
            <a:endParaRPr lang="en-US" sz="5400"/>
          </a:p>
        </p:txBody>
      </p:sp>
      <p:pic>
        <p:nvPicPr>
          <p:cNvPr id="5" name="Picture 4" descr="Magnifying glass and question mark">
            <a:extLst>
              <a:ext uri="{FF2B5EF4-FFF2-40B4-BE49-F238E27FC236}">
                <a16:creationId xmlns:a16="http://schemas.microsoft.com/office/drawing/2014/main" id="{8D3D612D-5115-4DB0-F8ED-FA91B15E51D9}"/>
              </a:ext>
            </a:extLst>
          </p:cNvPr>
          <p:cNvPicPr>
            <a:picLocks noChangeAspect="1"/>
          </p:cNvPicPr>
          <p:nvPr/>
        </p:nvPicPr>
        <p:blipFill>
          <a:blip r:embed="rId3"/>
          <a:srcRect l="29699" r="20983" b="-1"/>
          <a:stretch/>
        </p:blipFill>
        <p:spPr>
          <a:xfrm>
            <a:off x="6189156" y="-3439"/>
            <a:ext cx="6015813" cy="6861439"/>
          </a:xfrm>
          <a:prstGeom prst="rect">
            <a:avLst/>
          </a:prstGeom>
        </p:spPr>
      </p:pic>
    </p:spTree>
    <p:extLst>
      <p:ext uri="{BB962C8B-B14F-4D97-AF65-F5344CB8AC3E}">
        <p14:creationId xmlns:p14="http://schemas.microsoft.com/office/powerpoint/2010/main" val="1008638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EC63D-B4A4-4098-5D61-CBF3F2ABCBC6}"/>
              </a:ext>
            </a:extLst>
          </p:cNvPr>
          <p:cNvSpPr>
            <a:spLocks noGrp="1"/>
          </p:cNvSpPr>
          <p:nvPr>
            <p:ph type="title"/>
          </p:nvPr>
        </p:nvSpPr>
        <p:spPr/>
        <p:txBody>
          <a:bodyPr>
            <a:normAutofit fontScale="90000"/>
          </a:bodyPr>
          <a:lstStyle/>
          <a:p>
            <a:r>
              <a:rPr lang="en-GB">
                <a:solidFill>
                  <a:schemeClr val="accent6"/>
                </a:solidFill>
              </a:rPr>
              <a:t>Introduction</a:t>
            </a:r>
          </a:p>
        </p:txBody>
      </p:sp>
      <p:sp>
        <p:nvSpPr>
          <p:cNvPr id="4" name="Slide Number Placeholder 3">
            <a:extLst>
              <a:ext uri="{FF2B5EF4-FFF2-40B4-BE49-F238E27FC236}">
                <a16:creationId xmlns:a16="http://schemas.microsoft.com/office/drawing/2014/main" id="{9599291B-92B9-76B6-4359-32861E68D4B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ECA9F8-30CB-5A4F-9E23-C367792DA992}" type="slidenum">
              <a:rPr kumimoji="0" lang="en-US" sz="1200" b="0" i="0" u="none" strike="noStrike" kern="1200" cap="none" spc="0" normalizeH="0" baseline="0" noProof="0" smtClean="0">
                <a:ln>
                  <a:noFill/>
                </a:ln>
                <a:solidFill>
                  <a:srgbClr val="000000">
                    <a:tint val="75000"/>
                  </a:srgbClr>
                </a:solidFill>
                <a:effectLst/>
                <a:uLnTx/>
                <a:uFillTx/>
                <a:latin typeface="Proxima Nova Rg"/>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tint val="75000"/>
                </a:srgbClr>
              </a:solidFill>
              <a:effectLst/>
              <a:uLnTx/>
              <a:uFillTx/>
              <a:latin typeface="Proxima Nova Rg"/>
              <a:ea typeface="+mn-ea"/>
              <a:cs typeface="+mn-cs"/>
            </a:endParaRPr>
          </a:p>
        </p:txBody>
      </p:sp>
      <p:sp>
        <p:nvSpPr>
          <p:cNvPr id="6" name="TextBox 5">
            <a:extLst>
              <a:ext uri="{FF2B5EF4-FFF2-40B4-BE49-F238E27FC236}">
                <a16:creationId xmlns:a16="http://schemas.microsoft.com/office/drawing/2014/main" id="{7AD30E51-ED06-EE85-8BD5-BB883DED689A}"/>
              </a:ext>
            </a:extLst>
          </p:cNvPr>
          <p:cNvSpPr txBox="1"/>
          <p:nvPr/>
        </p:nvSpPr>
        <p:spPr>
          <a:xfrm>
            <a:off x="833718" y="1443841"/>
            <a:ext cx="10434917" cy="5262979"/>
          </a:xfrm>
          <a:prstGeom prst="rect">
            <a:avLst/>
          </a:prstGeom>
          <a:noFill/>
        </p:spPr>
        <p:txBody>
          <a:bodyPr wrap="square">
            <a:spAutoFit/>
          </a:bodyPr>
          <a:lstStyle/>
          <a:p>
            <a:r>
              <a:rPr lang="en-GB" sz="2400" b="1"/>
              <a:t>Purpose</a:t>
            </a:r>
          </a:p>
          <a:p>
            <a:r>
              <a:rPr lang="en-GB" sz="2400"/>
              <a:t>To share approaches to delivering and evidencing meta skills to maximise the impact of the overall apprenticeship experience for our apprentices</a:t>
            </a:r>
          </a:p>
          <a:p>
            <a:endParaRPr lang="en-GB" sz="2400"/>
          </a:p>
          <a:p>
            <a:r>
              <a:rPr lang="en-GB" sz="2400" b="1"/>
              <a:t>Objectives</a:t>
            </a:r>
          </a:p>
          <a:p>
            <a:r>
              <a:rPr lang="en-GB" sz="2400"/>
              <a:t>By the end of the session, Providers will have:</a:t>
            </a:r>
          </a:p>
          <a:p>
            <a:pPr marL="457200" indent="-457200">
              <a:buFont typeface="Arial" panose="020B0604020202020204" pitchFamily="34" charset="0"/>
              <a:buChar char="•"/>
            </a:pPr>
            <a:r>
              <a:rPr lang="en-GB" sz="2400"/>
              <a:t>improved clarity on the expectations for delivery, assessment and evidencing of meta skills</a:t>
            </a:r>
          </a:p>
          <a:p>
            <a:pPr marL="457200" indent="-457200">
              <a:buFont typeface="Arial" panose="020B0604020202020204" pitchFamily="34" charset="0"/>
              <a:buChar char="•"/>
            </a:pPr>
            <a:r>
              <a:rPr lang="en-GB" sz="2400"/>
              <a:t>benefitted from opportunities to share practices, tips and challenges</a:t>
            </a:r>
          </a:p>
          <a:p>
            <a:pPr marL="457200" indent="-457200">
              <a:buFont typeface="Arial" panose="020B0604020202020204" pitchFamily="34" charset="0"/>
              <a:buChar char="•"/>
            </a:pPr>
            <a:r>
              <a:rPr lang="en-GB" sz="2400"/>
              <a:t>reflected on the insights gained and considered improvement actions or enhancements they may wish to take forward as a result </a:t>
            </a:r>
          </a:p>
          <a:p>
            <a:pPr marL="457200" indent="-457200">
              <a:buFont typeface="Arial" panose="020B0604020202020204" pitchFamily="34" charset="0"/>
              <a:buChar char="•"/>
            </a:pPr>
            <a:endParaRPr lang="en-GB"/>
          </a:p>
          <a:p>
            <a:pPr marL="457200" indent="-457200">
              <a:buFont typeface="Arial" panose="020B0604020202020204" pitchFamily="34" charset="0"/>
              <a:buChar char="•"/>
            </a:pPr>
            <a:endParaRPr lang="en-GB"/>
          </a:p>
          <a:p>
            <a:endParaRPr lang="en-GB"/>
          </a:p>
          <a:p>
            <a:r>
              <a:rPr lang="en-GB"/>
              <a:t>   </a:t>
            </a:r>
          </a:p>
        </p:txBody>
      </p:sp>
    </p:spTree>
    <p:extLst>
      <p:ext uri="{BB962C8B-B14F-4D97-AF65-F5344CB8AC3E}">
        <p14:creationId xmlns:p14="http://schemas.microsoft.com/office/powerpoint/2010/main" val="25923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E7E1993-6448-42F8-8FB3-76104F45B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ectangle 10">
            <a:extLst>
              <a:ext uri="{FF2B5EF4-FFF2-40B4-BE49-F238E27FC236}">
                <a16:creationId xmlns:a16="http://schemas.microsoft.com/office/drawing/2014/main" id="{3CDAD724-AF32-45EC-B0B9-360C73C9D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Right Triangle 12">
            <a:extLst>
              <a:ext uri="{FF2B5EF4-FFF2-40B4-BE49-F238E27FC236}">
                <a16:creationId xmlns:a16="http://schemas.microsoft.com/office/drawing/2014/main" id="{2391C84E-C2EA-44FC-A7D1-FAE3E2850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408102" y="-284146"/>
            <a:ext cx="568289" cy="568289"/>
          </a:xfrm>
          <a:prstGeom prst="rtTriangl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nvGrpSpPr>
          <p:cNvPr id="15" name="Group 14">
            <a:extLst>
              <a:ext uri="{FF2B5EF4-FFF2-40B4-BE49-F238E27FC236}">
                <a16:creationId xmlns:a16="http://schemas.microsoft.com/office/drawing/2014/main" id="{47B3131A-B518-43E5-A896-E9D654A486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6" name="Straight Connector 15">
              <a:extLst>
                <a:ext uri="{FF2B5EF4-FFF2-40B4-BE49-F238E27FC236}">
                  <a16:creationId xmlns:a16="http://schemas.microsoft.com/office/drawing/2014/main" id="{476355E6-7A00-4B30-A47B-80EF0D0D6B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7D0B06C-9FFD-42E8-B19F-062C248CD72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5291278-5FDA-45C6-B93E-1FA6D9130B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FF95DF7-BFEE-4791-A691-BAF693F38F5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7C504F1-5AA9-45F5-9030-22533885AFA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75999E-3496-4713-8046-AC17DB2668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6B91000-D71E-40A8-AA8F-E9BB106A8C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A9D188E-6FDB-47DE-A5FB-728E56BD044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D98C242-C677-4CF5-A189-52C3ADAFD7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9D7CD7F-137F-42DC-AFFA-52D9B8DF59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E3C1C05-EF55-47B3-B1D8-5491163376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E6BE961-4385-4384-B028-D57AA88EF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98288B9-9DC0-41DF-BDC2-329675E142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A97B8C6-FF63-4B6A-913C-50CB2EB7BD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3734427-CEE3-45F9-8CDE-7DC28971615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5443404-2D71-4E54-86D6-DB0D769AA4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C94E908-A14E-4E7A-B4FC-BB9D82FD0F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2E257B4-59EA-43CC-A20C-D2755D26B4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1037FBF-2F84-4578-9624-4E6D107666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26E3BDC-D7FC-4C7E-9F35-1D05C9D545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E39965B-216F-478B-8653-0F7B877C0B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2116FC6-1CFC-4E87-8431-E7833BFB75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7829DA6-D97C-490E-BEEF-83832787DE1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495B6D3-A3B6-4636-A210-AFC128284F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2462476-3252-49A1-93CE-4FA22B830C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3C18803-7708-483D-8CE3-0992784BB5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4024AE-5222-4804-AA42-E7A4C0B9700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14FBE75-ECC4-4BB7-92B2-74D6CF6864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7061C60-9F4E-4144-B974-AFB802AF4C0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26DD451-AB40-D780-9EDE-E30EB8C09EA6}"/>
              </a:ext>
            </a:extLst>
          </p:cNvPr>
          <p:cNvSpPr>
            <a:spLocks noGrp="1"/>
          </p:cNvSpPr>
          <p:nvPr>
            <p:ph type="title"/>
          </p:nvPr>
        </p:nvSpPr>
        <p:spPr>
          <a:xfrm>
            <a:off x="457200" y="720772"/>
            <a:ext cx="3718767" cy="5531079"/>
          </a:xfrm>
        </p:spPr>
        <p:txBody>
          <a:bodyPr>
            <a:normAutofit/>
          </a:bodyPr>
          <a:lstStyle/>
          <a:p>
            <a:r>
              <a:rPr lang="en-GB" dirty="0">
                <a:solidFill>
                  <a:schemeClr val="tx2">
                    <a:alpha val="80000"/>
                  </a:schemeClr>
                </a:solidFill>
              </a:rPr>
              <a:t>Examples of QIs from HMIE MA Quality framework</a:t>
            </a:r>
          </a:p>
        </p:txBody>
      </p:sp>
      <p:sp>
        <p:nvSpPr>
          <p:cNvPr id="46" name="Rectangle 45">
            <a:extLst>
              <a:ext uri="{FF2B5EF4-FFF2-40B4-BE49-F238E27FC236}">
                <a16:creationId xmlns:a16="http://schemas.microsoft.com/office/drawing/2014/main" id="{BA4D4000-2689-4306-BBA6-BF744AB5F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06893" y="191033"/>
            <a:ext cx="7763540" cy="60655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aphicFrame>
        <p:nvGraphicFramePr>
          <p:cNvPr id="5" name="Content Placeholder 2">
            <a:extLst>
              <a:ext uri="{FF2B5EF4-FFF2-40B4-BE49-F238E27FC236}">
                <a16:creationId xmlns:a16="http://schemas.microsoft.com/office/drawing/2014/main" id="{1DF78624-5167-4362-3436-597204775B1C}"/>
              </a:ext>
            </a:extLst>
          </p:cNvPr>
          <p:cNvGraphicFramePr>
            <a:graphicFrameLocks noGrp="1"/>
          </p:cNvGraphicFramePr>
          <p:nvPr>
            <p:ph idx="1"/>
          </p:nvPr>
        </p:nvGraphicFramePr>
        <p:xfrm>
          <a:off x="4184068" y="152400"/>
          <a:ext cx="7812562" cy="6163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1629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E7E1993-6448-42F8-8FB3-76104F45B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ectangle 10">
            <a:extLst>
              <a:ext uri="{FF2B5EF4-FFF2-40B4-BE49-F238E27FC236}">
                <a16:creationId xmlns:a16="http://schemas.microsoft.com/office/drawing/2014/main" id="{3CDAD724-AF32-45EC-B0B9-360C73C9D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Right Triangle 12">
            <a:extLst>
              <a:ext uri="{FF2B5EF4-FFF2-40B4-BE49-F238E27FC236}">
                <a16:creationId xmlns:a16="http://schemas.microsoft.com/office/drawing/2014/main" id="{2391C84E-C2EA-44FC-A7D1-FAE3E2850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408102" y="-284146"/>
            <a:ext cx="568289" cy="568289"/>
          </a:xfrm>
          <a:prstGeom prst="rtTriangl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nvGrpSpPr>
          <p:cNvPr id="15" name="Group 14">
            <a:extLst>
              <a:ext uri="{FF2B5EF4-FFF2-40B4-BE49-F238E27FC236}">
                <a16:creationId xmlns:a16="http://schemas.microsoft.com/office/drawing/2014/main" id="{47B3131A-B518-43E5-A896-E9D654A486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6" name="Straight Connector 15">
              <a:extLst>
                <a:ext uri="{FF2B5EF4-FFF2-40B4-BE49-F238E27FC236}">
                  <a16:creationId xmlns:a16="http://schemas.microsoft.com/office/drawing/2014/main" id="{476355E6-7A00-4B30-A47B-80EF0D0D6B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7D0B06C-9FFD-42E8-B19F-062C248CD72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5291278-5FDA-45C6-B93E-1FA6D9130B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FF95DF7-BFEE-4791-A691-BAF693F38F5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7C504F1-5AA9-45F5-9030-22533885AFA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75999E-3496-4713-8046-AC17DB2668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6B91000-D71E-40A8-AA8F-E9BB106A8C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A9D188E-6FDB-47DE-A5FB-728E56BD044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D98C242-C677-4CF5-A189-52C3ADAFD7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9D7CD7F-137F-42DC-AFFA-52D9B8DF59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E3C1C05-EF55-47B3-B1D8-5491163376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E6BE961-4385-4384-B028-D57AA88EF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98288B9-9DC0-41DF-BDC2-329675E142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A97B8C6-FF63-4B6A-913C-50CB2EB7BD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3734427-CEE3-45F9-8CDE-7DC28971615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5443404-2D71-4E54-86D6-DB0D769AA4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C94E908-A14E-4E7A-B4FC-BB9D82FD0F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2E257B4-59EA-43CC-A20C-D2755D26B4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1037FBF-2F84-4578-9624-4E6D107666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26E3BDC-D7FC-4C7E-9F35-1D05C9D545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E39965B-216F-478B-8653-0F7B877C0B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2116FC6-1CFC-4E87-8431-E7833BFB75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7829DA6-D97C-490E-BEEF-83832787DE1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495B6D3-A3B6-4636-A210-AFC128284F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2462476-3252-49A1-93CE-4FA22B830C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3C18803-7708-483D-8CE3-0992784BB5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4024AE-5222-4804-AA42-E7A4C0B9700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14FBE75-ECC4-4BB7-92B2-74D6CF6864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7061C60-9F4E-4144-B974-AFB802AF4C0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26DD451-AB40-D780-9EDE-E30EB8C09EA6}"/>
              </a:ext>
            </a:extLst>
          </p:cNvPr>
          <p:cNvSpPr>
            <a:spLocks noGrp="1"/>
          </p:cNvSpPr>
          <p:nvPr>
            <p:ph type="title"/>
          </p:nvPr>
        </p:nvSpPr>
        <p:spPr>
          <a:xfrm>
            <a:off x="457200" y="720772"/>
            <a:ext cx="3718767" cy="5531079"/>
          </a:xfrm>
        </p:spPr>
        <p:txBody>
          <a:bodyPr>
            <a:normAutofit/>
          </a:bodyPr>
          <a:lstStyle/>
          <a:p>
            <a:r>
              <a:rPr lang="en-GB">
                <a:solidFill>
                  <a:schemeClr val="tx2">
                    <a:alpha val="80000"/>
                  </a:schemeClr>
                </a:solidFill>
              </a:rPr>
              <a:t>Questions we cover on review</a:t>
            </a:r>
          </a:p>
        </p:txBody>
      </p:sp>
      <p:sp>
        <p:nvSpPr>
          <p:cNvPr id="46" name="Rectangle 45">
            <a:extLst>
              <a:ext uri="{FF2B5EF4-FFF2-40B4-BE49-F238E27FC236}">
                <a16:creationId xmlns:a16="http://schemas.microsoft.com/office/drawing/2014/main" id="{BA4D4000-2689-4306-BBA6-BF744AB5F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06893" y="191033"/>
            <a:ext cx="7763540" cy="60655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aphicFrame>
        <p:nvGraphicFramePr>
          <p:cNvPr id="5" name="Content Placeholder 2">
            <a:extLst>
              <a:ext uri="{FF2B5EF4-FFF2-40B4-BE49-F238E27FC236}">
                <a16:creationId xmlns:a16="http://schemas.microsoft.com/office/drawing/2014/main" id="{1DF78624-5167-4362-3436-597204775B1C}"/>
              </a:ext>
            </a:extLst>
          </p:cNvPr>
          <p:cNvGraphicFramePr>
            <a:graphicFrameLocks noGrp="1"/>
          </p:cNvGraphicFramePr>
          <p:nvPr>
            <p:ph idx="1"/>
          </p:nvPr>
        </p:nvGraphicFramePr>
        <p:xfrm>
          <a:off x="4184068" y="152400"/>
          <a:ext cx="7812562" cy="6163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1909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798C7F-C8CA-4799-BF37-3AB4642CD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71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11" name="Group 10">
            <a:extLst>
              <a:ext uri="{FF2B5EF4-FFF2-40B4-BE49-F238E27FC236}">
                <a16:creationId xmlns:a16="http://schemas.microsoft.com/office/drawing/2014/main" id="{87F0794B-55D3-4D2D-BDE7-4688ED321E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BE4C795B-1813-4CC6-B03F-8DD130BEAA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0F4C04D-5CD8-446B-BE3D-257172E6E4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DDC802E-606F-4F39-84B6-90DF0FE54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C5B0C75-0136-4A39-9AB6-0F02C4527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ED2B52-3D40-46DE-8B54-99A4071578D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BCEC75-1B6B-45B2-8041-8D933FCF60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2FC789-056A-43CC-807E-4262CDC3E0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C32FD3-76B0-40E7-89F2-E9C523210A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2E9447-8362-426C-840A-B6F2231F7B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F141DC8-83CE-4C21-A5BA-E2FFF3D866E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2A697C-ECBC-40A9-AC69-BF96A34B91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2E988AF-5EFB-43D3-B93F-6E4F41A2C9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B312C1B-AAE2-4A6D-ACC7-ABAA75D4285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7B96146-61DA-44D6-A9DF-6DB41FCF2D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B33F93D-4439-46EE-97C4-9CECAAFDCF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14B275-A3D7-4BA4-B8CB-E7657100F3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D26EF3B-FBE7-4D57-8E01-553F50734A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CC1E671-BA54-4B31-9A2E-8F50BC57A2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36A704-3624-4ABF-9A67-0F52C2F3EF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FDC385D-BA34-481F-A991-A776E0B193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1EF033A-D8FB-416B-AE51-4E098A27D6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7C17B48-F458-4E9B-9331-56FCDC5B6A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7E44A4B-D453-46F0-A83D-AF0B33D5C59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46BEA9F-314B-440D-AE8D-21E1252EC5A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15EAFD0-4869-4612-ACDE-ABC703104E8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0F26706-7F23-4FF0-9CAF-F3C4F47C1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0195A72-345A-4E88-8D71-14DB3D1B60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DBF51A6-A3BC-49FE-BB01-E899281177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8DF911-744C-419B-83DC-39F270BBF4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2" name="Freeform: Shape 41">
            <a:extLst>
              <a:ext uri="{FF2B5EF4-FFF2-40B4-BE49-F238E27FC236}">
                <a16:creationId xmlns:a16="http://schemas.microsoft.com/office/drawing/2014/main" id="{216BB147-20D5-4D93-BDA5-1BC614D6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4" name="Freeform: Shape 43">
            <a:extLst>
              <a:ext uri="{FF2B5EF4-FFF2-40B4-BE49-F238E27FC236}">
                <a16:creationId xmlns:a16="http://schemas.microsoft.com/office/drawing/2014/main" id="{0A253F60-DE40-4508-A37A-61331DF1D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6" name="Rectangle 45">
            <a:extLst>
              <a:ext uri="{FF2B5EF4-FFF2-40B4-BE49-F238E27FC236}">
                <a16:creationId xmlns:a16="http://schemas.microsoft.com/office/drawing/2014/main" id="{326AD51D-D59E-4689-A5DF-6A9857053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71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48" name="Group 47">
            <a:extLst>
              <a:ext uri="{FF2B5EF4-FFF2-40B4-BE49-F238E27FC236}">
                <a16:creationId xmlns:a16="http://schemas.microsoft.com/office/drawing/2014/main" id="{05578CCE-1E06-4634-B7D3-B75915B79B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49" name="Straight Connector 48">
              <a:extLst>
                <a:ext uri="{FF2B5EF4-FFF2-40B4-BE49-F238E27FC236}">
                  <a16:creationId xmlns:a16="http://schemas.microsoft.com/office/drawing/2014/main" id="{758694FA-DDF2-4463-8E27-E40C7B705D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66F117C-BB6F-4A4D-B9E6-7352647BF5F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FDD06D7-A858-4BE9-B269-786451727C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B9716CE-4E07-44BE-9271-E478BBE78B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4E8B64A-EF2F-47BF-AF60-22693FBD5B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9EBB16F-B1A9-45AE-9C7A-503A402FBC4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F44818A-E73A-4763-8B27-B5244AD163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43A7F77-4F07-4CD4-B62F-B3AF76ADF4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C64748D-7F97-429F-8A7B-8D7EEB1E2C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BB97A24-973F-442A-99BA-8AC5FB1D1A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9732AE5-4438-4E42-834A-653713C0B6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E2B6CE-9310-4CD9-B1C7-2DBFB561374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959B4D1-86FF-4165-945E-3265E3F00D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8B56538-E579-4678-B2C4-190218F657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C898F5F-7AAE-453A-82FE-F4247F2F44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7D95DBF-0AAC-4741-91B1-649F6FE7D7A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B3F59BE-64EE-4780-9361-E231148A43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BE6D2F5-CA3E-4BC3-B8FE-49E3FAC000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EF74E0F-547D-4E30-B042-E040A163963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948BBB3-C56E-4DCA-B93A-71D4754768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6449CBA-E814-4F9C-9FC8-0B2E05BFBA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5F9BC37-BDF5-45BE-B728-B10A9565A1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14572B9-7D58-48F6-A290-9EF0975956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2C4CAC2-0AC5-408F-92EA-7FB0F63A5D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504E629-A4AD-411E-B4C0-B205748A1B7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9BA5C51-7F10-4E99-BF13-383E0B5DEE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7F8EAE2-B22F-48D7-875C-C68B07B5C3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7E1B9FF-384B-455E-88A2-93A4CC7910F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9A8FF40-B2F4-4522-9598-E0F0279151C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79" name="Freeform: Shape 78">
            <a:extLst>
              <a:ext uri="{FF2B5EF4-FFF2-40B4-BE49-F238E27FC236}">
                <a16:creationId xmlns:a16="http://schemas.microsoft.com/office/drawing/2014/main" id="{7A6DA27B-24A2-4FAF-9CB9-A814BF835B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nvGrpSpPr>
          <p:cNvPr id="81" name="Group 80">
            <a:extLst>
              <a:ext uri="{FF2B5EF4-FFF2-40B4-BE49-F238E27FC236}">
                <a16:creationId xmlns:a16="http://schemas.microsoft.com/office/drawing/2014/main" id="{ED48258A-6826-4A24-97F8-B65FE4D99A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82" name="Straight Connector 81">
              <a:extLst>
                <a:ext uri="{FF2B5EF4-FFF2-40B4-BE49-F238E27FC236}">
                  <a16:creationId xmlns:a16="http://schemas.microsoft.com/office/drawing/2014/main" id="{A43F6B7F-6CF7-4212-8A4C-0AF81FCC70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CD379A7-2614-4A67-8607-5A9FF0118E5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972002F-2AF6-4170-83C8-3AC461AEA5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F1082F6-3D56-4AD7-A271-A7CDEE46C2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CCEA333-BCA4-414F-8235-43D426595D4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87971C1-BBD6-4201-A93D-DF09B2B427D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28F0E17-F524-4028-ABA2-99D293B7F9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9CA3BF8-B976-46BC-9FD8-0BBFED3A5F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30B60B9-F7F0-4B6E-848E-94EB0E9D17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F33B57A-CBB1-4201-BB5A-75E5AB6F86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16721E5-E31C-4F26-9D10-29EDA029E0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DADFEDD-1B94-4EA7-B826-5E342BD4B68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F0AE683-15D4-4904-BB82-96ADABE671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EF4A50C-5A07-4204-8915-10F2B32D60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E84E616-3881-4F89-8F3A-EC4C9F3EB4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ACE3E7B-5CF6-4605-8EA9-F03A222AAE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77AE8FF-E1E0-49F8-972B-3BCAD57D05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8F76A8B-AC15-4215-884C-57C94FE75C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29813CA-E925-41BB-A818-AEEBD58D78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ED9DD07-B629-4508-99B3-666544E5D8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859C10A-6DEF-4B98-9208-9681745D09F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8F930A6-B089-462C-8699-E7DEC651D1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9FCA652-5425-4350-80D2-DF3A729324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14C2703-817B-4E61-B0C1-B8A18B7B717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9756F19-602C-437D-89D3-AA582DE6E1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D912F9B-FBEE-468E-9E40-4A911738B0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3008689-B0A9-46C9-888F-0427372872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AA2E07E-83FC-4A07-A945-64C914BB2AA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BC3CD54-7A49-4290-9D69-AC69160EE76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12" name="Rectangle 111">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4" name="Rectangle 113">
            <a:extLst>
              <a:ext uri="{FF2B5EF4-FFF2-40B4-BE49-F238E27FC236}">
                <a16:creationId xmlns:a16="http://schemas.microsoft.com/office/drawing/2014/main" id="{BA6285CA-6AFA-4F27-AFB5-1B32CDE09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6" name="Flowchart: Document 8">
            <a:extLst>
              <a:ext uri="{FF2B5EF4-FFF2-40B4-BE49-F238E27FC236}">
                <a16:creationId xmlns:a16="http://schemas.microsoft.com/office/drawing/2014/main" id="{4BE5C09D-B3C1-42F3-B945-39AEDFD198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56098" y="97180"/>
            <a:ext cx="6867330" cy="665430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26328 h 47652"/>
              <a:gd name="connsiteX1" fmla="*/ 21562 w 21600"/>
              <a:gd name="connsiteY1" fmla="*/ 0 h 47652"/>
              <a:gd name="connsiteX2" fmla="*/ 21600 w 21600"/>
              <a:gd name="connsiteY2" fmla="*/ 43650 h 47652"/>
              <a:gd name="connsiteX3" fmla="*/ 0 w 21600"/>
              <a:gd name="connsiteY3" fmla="*/ 46500 h 47652"/>
              <a:gd name="connsiteX4" fmla="*/ 0 w 21600"/>
              <a:gd name="connsiteY4" fmla="*/ 26328 h 47652"/>
              <a:gd name="connsiteX0" fmla="*/ 56 w 21600"/>
              <a:gd name="connsiteY0" fmla="*/ 98 h 47652"/>
              <a:gd name="connsiteX1" fmla="*/ 21562 w 21600"/>
              <a:gd name="connsiteY1" fmla="*/ 0 h 47652"/>
              <a:gd name="connsiteX2" fmla="*/ 21600 w 21600"/>
              <a:gd name="connsiteY2" fmla="*/ 43650 h 47652"/>
              <a:gd name="connsiteX3" fmla="*/ 0 w 21600"/>
              <a:gd name="connsiteY3" fmla="*/ 46500 h 47652"/>
              <a:gd name="connsiteX4" fmla="*/ 56 w 21600"/>
              <a:gd name="connsiteY4" fmla="*/ 98 h 47652"/>
              <a:gd name="connsiteX0" fmla="*/ 37 w 21600"/>
              <a:gd name="connsiteY0" fmla="*/ 196 h 47652"/>
              <a:gd name="connsiteX1" fmla="*/ 21562 w 21600"/>
              <a:gd name="connsiteY1" fmla="*/ 0 h 47652"/>
              <a:gd name="connsiteX2" fmla="*/ 21600 w 21600"/>
              <a:gd name="connsiteY2" fmla="*/ 43650 h 47652"/>
              <a:gd name="connsiteX3" fmla="*/ 0 w 21600"/>
              <a:gd name="connsiteY3" fmla="*/ 46500 h 47652"/>
              <a:gd name="connsiteX4" fmla="*/ 37 w 21600"/>
              <a:gd name="connsiteY4" fmla="*/ 196 h 47652"/>
              <a:gd name="connsiteX0" fmla="*/ 5 w 21606"/>
              <a:gd name="connsiteY0" fmla="*/ 196 h 47652"/>
              <a:gd name="connsiteX1" fmla="*/ 21568 w 21606"/>
              <a:gd name="connsiteY1" fmla="*/ 0 h 47652"/>
              <a:gd name="connsiteX2" fmla="*/ 21606 w 21606"/>
              <a:gd name="connsiteY2" fmla="*/ 43650 h 47652"/>
              <a:gd name="connsiteX3" fmla="*/ 6 w 21606"/>
              <a:gd name="connsiteY3" fmla="*/ 46500 h 47652"/>
              <a:gd name="connsiteX4" fmla="*/ 5 w 21606"/>
              <a:gd name="connsiteY4" fmla="*/ 196 h 47652"/>
              <a:gd name="connsiteX0" fmla="*/ 3 w 21642"/>
              <a:gd name="connsiteY0" fmla="*/ 1 h 47652"/>
              <a:gd name="connsiteX1" fmla="*/ 21604 w 21642"/>
              <a:gd name="connsiteY1" fmla="*/ 0 h 47652"/>
              <a:gd name="connsiteX2" fmla="*/ 21642 w 21642"/>
              <a:gd name="connsiteY2" fmla="*/ 43650 h 47652"/>
              <a:gd name="connsiteX3" fmla="*/ 42 w 21642"/>
              <a:gd name="connsiteY3" fmla="*/ 46500 h 47652"/>
              <a:gd name="connsiteX4" fmla="*/ 3 w 21642"/>
              <a:gd name="connsiteY4" fmla="*/ 1 h 47652"/>
              <a:gd name="connsiteX0" fmla="*/ 3 w 21642"/>
              <a:gd name="connsiteY0" fmla="*/ 0 h 47651"/>
              <a:gd name="connsiteX1" fmla="*/ 21623 w 21642"/>
              <a:gd name="connsiteY1" fmla="*/ 97 h 47651"/>
              <a:gd name="connsiteX2" fmla="*/ 21642 w 21642"/>
              <a:gd name="connsiteY2" fmla="*/ 43649 h 47651"/>
              <a:gd name="connsiteX3" fmla="*/ 42 w 21642"/>
              <a:gd name="connsiteY3" fmla="*/ 46499 h 47651"/>
              <a:gd name="connsiteX4" fmla="*/ 3 w 21642"/>
              <a:gd name="connsiteY4" fmla="*/ 0 h 47651"/>
              <a:gd name="connsiteX0" fmla="*/ 3 w 21642"/>
              <a:gd name="connsiteY0" fmla="*/ 147 h 47798"/>
              <a:gd name="connsiteX1" fmla="*/ 21623 w 21642"/>
              <a:gd name="connsiteY1" fmla="*/ 0 h 47798"/>
              <a:gd name="connsiteX2" fmla="*/ 21642 w 21642"/>
              <a:gd name="connsiteY2" fmla="*/ 43796 h 47798"/>
              <a:gd name="connsiteX3" fmla="*/ 42 w 21642"/>
              <a:gd name="connsiteY3" fmla="*/ 46646 h 47798"/>
              <a:gd name="connsiteX4" fmla="*/ 3 w 21642"/>
              <a:gd name="connsiteY4" fmla="*/ 147 h 47798"/>
              <a:gd name="connsiteX0" fmla="*/ 17 w 21656"/>
              <a:gd name="connsiteY0" fmla="*/ 147 h 47742"/>
              <a:gd name="connsiteX1" fmla="*/ 21637 w 21656"/>
              <a:gd name="connsiteY1" fmla="*/ 0 h 47742"/>
              <a:gd name="connsiteX2" fmla="*/ 21656 w 21656"/>
              <a:gd name="connsiteY2" fmla="*/ 43796 h 47742"/>
              <a:gd name="connsiteX3" fmla="*/ 0 w 21656"/>
              <a:gd name="connsiteY3" fmla="*/ 46582 h 47742"/>
              <a:gd name="connsiteX4" fmla="*/ 17 w 21656"/>
              <a:gd name="connsiteY4" fmla="*/ 147 h 47742"/>
              <a:gd name="connsiteX0" fmla="*/ 17 w 21663"/>
              <a:gd name="connsiteY0" fmla="*/ 73 h 47668"/>
              <a:gd name="connsiteX1" fmla="*/ 21663 w 21663"/>
              <a:gd name="connsiteY1" fmla="*/ 0 h 47668"/>
              <a:gd name="connsiteX2" fmla="*/ 21656 w 21663"/>
              <a:gd name="connsiteY2" fmla="*/ 43722 h 47668"/>
              <a:gd name="connsiteX3" fmla="*/ 0 w 21663"/>
              <a:gd name="connsiteY3" fmla="*/ 46508 h 47668"/>
              <a:gd name="connsiteX4" fmla="*/ 17 w 21663"/>
              <a:gd name="connsiteY4" fmla="*/ 73 h 47668"/>
              <a:gd name="connsiteX0" fmla="*/ 5 w 21671"/>
              <a:gd name="connsiteY0" fmla="*/ 73 h 47668"/>
              <a:gd name="connsiteX1" fmla="*/ 21671 w 21671"/>
              <a:gd name="connsiteY1" fmla="*/ 0 h 47668"/>
              <a:gd name="connsiteX2" fmla="*/ 21664 w 21671"/>
              <a:gd name="connsiteY2" fmla="*/ 43722 h 47668"/>
              <a:gd name="connsiteX3" fmla="*/ 8 w 21671"/>
              <a:gd name="connsiteY3" fmla="*/ 46508 h 47668"/>
              <a:gd name="connsiteX4" fmla="*/ 5 w 21671"/>
              <a:gd name="connsiteY4" fmla="*/ 73 h 47668"/>
              <a:gd name="connsiteX0" fmla="*/ 5 w 21671"/>
              <a:gd name="connsiteY0" fmla="*/ 73 h 47668"/>
              <a:gd name="connsiteX1" fmla="*/ 21671 w 21671"/>
              <a:gd name="connsiteY1" fmla="*/ 0 h 47668"/>
              <a:gd name="connsiteX2" fmla="*/ 21670 w 21671"/>
              <a:gd name="connsiteY2" fmla="*/ 43722 h 47668"/>
              <a:gd name="connsiteX3" fmla="*/ 8 w 21671"/>
              <a:gd name="connsiteY3" fmla="*/ 46508 h 47668"/>
              <a:gd name="connsiteX4" fmla="*/ 5 w 21671"/>
              <a:gd name="connsiteY4" fmla="*/ 73 h 47668"/>
              <a:gd name="connsiteX0" fmla="*/ 4 w 21676"/>
              <a:gd name="connsiteY0" fmla="*/ 0 h 47722"/>
              <a:gd name="connsiteX1" fmla="*/ 21676 w 21676"/>
              <a:gd name="connsiteY1" fmla="*/ 54 h 47722"/>
              <a:gd name="connsiteX2" fmla="*/ 21675 w 21676"/>
              <a:gd name="connsiteY2" fmla="*/ 43776 h 47722"/>
              <a:gd name="connsiteX3" fmla="*/ 13 w 21676"/>
              <a:gd name="connsiteY3" fmla="*/ 46562 h 47722"/>
              <a:gd name="connsiteX4" fmla="*/ 4 w 21676"/>
              <a:gd name="connsiteY4" fmla="*/ 0 h 47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6" h="47722">
                <a:moveTo>
                  <a:pt x="4" y="0"/>
                </a:moveTo>
                <a:lnTo>
                  <a:pt x="21676" y="54"/>
                </a:lnTo>
                <a:cubicBezTo>
                  <a:pt x="21676" y="5828"/>
                  <a:pt x="21675" y="38002"/>
                  <a:pt x="21675" y="43776"/>
                </a:cubicBezTo>
                <a:cubicBezTo>
                  <a:pt x="10875" y="43776"/>
                  <a:pt x="10813" y="50312"/>
                  <a:pt x="13" y="46562"/>
                </a:cubicBezTo>
                <a:cubicBezTo>
                  <a:pt x="32" y="31095"/>
                  <a:pt x="-15" y="15467"/>
                  <a:pt x="4"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118" name="Group 117">
            <a:extLst>
              <a:ext uri="{FF2B5EF4-FFF2-40B4-BE49-F238E27FC236}">
                <a16:creationId xmlns:a16="http://schemas.microsoft.com/office/drawing/2014/main" id="{91108A0F-8C78-4294-B028-9F09581FC0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533399"/>
            <a:ext cx="12214827" cy="6858000"/>
            <a:chOff x="-6214" y="-1"/>
            <a:chExt cx="12214827" cy="6858000"/>
          </a:xfrm>
        </p:grpSpPr>
        <p:cxnSp>
          <p:nvCxnSpPr>
            <p:cNvPr id="119" name="Straight Connector 118">
              <a:extLst>
                <a:ext uri="{FF2B5EF4-FFF2-40B4-BE49-F238E27FC236}">
                  <a16:creationId xmlns:a16="http://schemas.microsoft.com/office/drawing/2014/main" id="{313489AA-CF3C-45B5-9A6B-D686CDD1DDF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ABF1CE3-37BC-462F-BC4B-5EF9C8287D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121847A4-7B07-4976-81EF-E68ABFC4FB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F3EBBA6-8771-481B-BACA-142F0C80534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F58D94E-BB4B-436D-8172-0F5737BEEA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4F75AA9A-4678-41CB-AEFA-13C324B847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C95E447-C172-476B-98BE-453E4049FB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1F3BD247-696E-47F7-964F-89A5823D11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E31E4B8-694B-447A-AA13-36B0A4EEC9F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8321B73-1AE7-4FA0-90EB-4E969A095D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15F8082-1C6D-496D-937D-964948B109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B84AF1D-3604-4213-B891-4880C86F6E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3631262-5E4E-4A33-9D72-17996A538F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9A4C49C9-CD9F-417C-A832-DD9D6F9C4B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A3BBBFA-B462-4340-82C8-3EE5CCFB10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4A7D3C2E-F100-49BC-9F4E-DFB50B2F9F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46D4A85-2FF9-491B-BBF7-4D83EB8881B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8F6747A-BC05-4E83-8FE8-976BBCE30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4C1FEEA0-B31C-4DD8-9CC4-DAE0655780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A783C12-3D0A-495D-B461-9D1FCC41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9AD7D205-DA43-40B9-82B4-D570FB270F5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DD4F5FF-D993-454E-AB84-8634B9E53F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EF64AEBB-D378-4CCE-9266-B45FC822EB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2217ABD-7AF1-44DF-9243-75E5C9792A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0D885E59-AA75-4026-972E-4DEE1AB599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6AB41BAB-F8B8-402D-BC3D-82F73208A39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F67CC234-9EF0-4613-9013-F7F9AEC49E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32D8DE3-B3FD-47EC-B6D3-90CE4F0370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A4218772-C699-478C-9D44-9459ABA4CA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4" name="Content Placeholder 3">
            <a:extLst>
              <a:ext uri="{FF2B5EF4-FFF2-40B4-BE49-F238E27FC236}">
                <a16:creationId xmlns:a16="http://schemas.microsoft.com/office/drawing/2014/main" id="{7518ABF4-B03A-6489-22CE-2CF1EC88F304}"/>
              </a:ext>
            </a:extLst>
          </p:cNvPr>
          <p:cNvPicPr>
            <a:picLocks noGrp="1" noChangeAspect="1"/>
          </p:cNvPicPr>
          <p:nvPr>
            <p:ph idx="1"/>
          </p:nvPr>
        </p:nvPicPr>
        <p:blipFill>
          <a:blip r:embed="rId3"/>
          <a:srcRect t="11841" r="-1" b="8659"/>
          <a:stretch/>
        </p:blipFill>
        <p:spPr>
          <a:xfrm>
            <a:off x="175917" y="168275"/>
            <a:ext cx="11863679" cy="6531364"/>
          </a:xfrm>
          <a:prstGeom prst="rect">
            <a:avLst/>
          </a:prstGeom>
        </p:spPr>
      </p:pic>
    </p:spTree>
    <p:extLst>
      <p:ext uri="{BB962C8B-B14F-4D97-AF65-F5344CB8AC3E}">
        <p14:creationId xmlns:p14="http://schemas.microsoft.com/office/powerpoint/2010/main" val="4255626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112">
            <a:extLst>
              <a:ext uri="{FF2B5EF4-FFF2-40B4-BE49-F238E27FC236}">
                <a16:creationId xmlns:a16="http://schemas.microsoft.com/office/drawing/2014/main" id="{8E7E1993-6448-42F8-8FB3-76104F45B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5" name="Rectangle 114">
            <a:extLst>
              <a:ext uri="{FF2B5EF4-FFF2-40B4-BE49-F238E27FC236}">
                <a16:creationId xmlns:a16="http://schemas.microsoft.com/office/drawing/2014/main" id="{3CDAD724-AF32-45EC-B0B9-360C73C9D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7" name="Right Triangle 116">
            <a:extLst>
              <a:ext uri="{FF2B5EF4-FFF2-40B4-BE49-F238E27FC236}">
                <a16:creationId xmlns:a16="http://schemas.microsoft.com/office/drawing/2014/main" id="{2391C84E-C2EA-44FC-A7D1-FAE3E2850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408102" y="-284146"/>
            <a:ext cx="568289" cy="568289"/>
          </a:xfrm>
          <a:prstGeom prst="rtTriangl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nvGrpSpPr>
          <p:cNvPr id="119" name="Group 118">
            <a:extLst>
              <a:ext uri="{FF2B5EF4-FFF2-40B4-BE49-F238E27FC236}">
                <a16:creationId xmlns:a16="http://schemas.microsoft.com/office/drawing/2014/main" id="{47B3131A-B518-43E5-A896-E9D654A486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0" name="Straight Connector 119">
              <a:extLst>
                <a:ext uri="{FF2B5EF4-FFF2-40B4-BE49-F238E27FC236}">
                  <a16:creationId xmlns:a16="http://schemas.microsoft.com/office/drawing/2014/main" id="{476355E6-7A00-4B30-A47B-80EF0D0D6B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97D0B06C-9FFD-42E8-B19F-062C248CD72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5291278-5FDA-45C6-B93E-1FA6D9130B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FF95DF7-BFEE-4791-A691-BAF693F38F5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7C504F1-5AA9-45F5-9030-22533885AFA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D75999E-3496-4713-8046-AC17DB2668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6B91000-D71E-40A8-AA8F-E9BB106A8C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9A9D188E-6FDB-47DE-A5FB-728E56BD044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D98C242-C677-4CF5-A189-52C3ADAFD7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9D7CD7F-137F-42DC-AFFA-52D9B8DF59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9E3C1C05-EF55-47B3-B1D8-5491163376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E6BE961-4385-4384-B028-D57AA88EF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98288B9-9DC0-41DF-BDC2-329675E142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AA97B8C6-FF63-4B6A-913C-50CB2EB7BD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3734427-CEE3-45F9-8CDE-7DC28971615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F5443404-2D71-4E54-86D6-DB0D769AA4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5C94E908-A14E-4E7A-B4FC-BB9D82FD0F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2E257B4-59EA-43CC-A20C-D2755D26B4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1037FBF-2F84-4578-9624-4E6D107666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26E3BDC-D7FC-4C7E-9F35-1D05C9D545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E39965B-216F-478B-8653-0F7B877C0B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E2116FC6-1CFC-4E87-8431-E7833BFB75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7829DA6-D97C-490E-BEEF-83832787DE1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9495B6D3-A3B6-4636-A210-AFC128284F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2462476-3252-49A1-93CE-4FA22B830C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3C18803-7708-483D-8CE3-0992784BB5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8B4024AE-5222-4804-AA42-E7A4C0B9700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414FBE75-ECC4-4BB7-92B2-74D6CF6864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7061C60-9F4E-4144-B974-AFB802AF4C0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91EB76F-390E-1E70-3E4B-9A1BA8E46714}"/>
              </a:ext>
            </a:extLst>
          </p:cNvPr>
          <p:cNvSpPr>
            <a:spLocks noGrp="1"/>
          </p:cNvSpPr>
          <p:nvPr>
            <p:ph type="title"/>
          </p:nvPr>
        </p:nvSpPr>
        <p:spPr>
          <a:xfrm>
            <a:off x="457200" y="720772"/>
            <a:ext cx="3718767" cy="5531079"/>
          </a:xfrm>
        </p:spPr>
        <p:txBody>
          <a:bodyPr>
            <a:normAutofit/>
          </a:bodyPr>
          <a:lstStyle/>
          <a:p>
            <a:r>
              <a:rPr lang="en-GB">
                <a:solidFill>
                  <a:schemeClr val="tx2">
                    <a:alpha val="80000"/>
                  </a:schemeClr>
                </a:solidFill>
              </a:rPr>
              <a:t>Advice from HMIE</a:t>
            </a:r>
          </a:p>
        </p:txBody>
      </p:sp>
      <p:sp>
        <p:nvSpPr>
          <p:cNvPr id="150" name="Rectangle 149">
            <a:extLst>
              <a:ext uri="{FF2B5EF4-FFF2-40B4-BE49-F238E27FC236}">
                <a16:creationId xmlns:a16="http://schemas.microsoft.com/office/drawing/2014/main" id="{BA4D4000-2689-4306-BBA6-BF744AB5F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06893" y="191033"/>
            <a:ext cx="7763540" cy="60655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aphicFrame>
        <p:nvGraphicFramePr>
          <p:cNvPr id="66" name="Content Placeholder 2">
            <a:extLst>
              <a:ext uri="{FF2B5EF4-FFF2-40B4-BE49-F238E27FC236}">
                <a16:creationId xmlns:a16="http://schemas.microsoft.com/office/drawing/2014/main" id="{14D275AD-1B7F-ECF6-D1F0-F59EA31358FD}"/>
              </a:ext>
            </a:extLst>
          </p:cNvPr>
          <p:cNvGraphicFramePr>
            <a:graphicFrameLocks noGrp="1"/>
          </p:cNvGraphicFramePr>
          <p:nvPr>
            <p:ph idx="1"/>
          </p:nvPr>
        </p:nvGraphicFramePr>
        <p:xfrm>
          <a:off x="4184068" y="152400"/>
          <a:ext cx="7812562" cy="6163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1195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6" name="Rectangle 65">
            <a:extLst>
              <a:ext uri="{FF2B5EF4-FFF2-40B4-BE49-F238E27FC236}">
                <a16:creationId xmlns:a16="http://schemas.microsoft.com/office/drawing/2014/main" id="{43517DAF-BA0B-48C9-8544-2D295C68F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7" name="Right Triangle 66">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422269" y="-284218"/>
            <a:ext cx="568289" cy="568289"/>
          </a:xfrm>
          <a:prstGeom prst="r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8" name="Freeform: Shape 13">
            <a:extLst>
              <a:ext uri="{FF2B5EF4-FFF2-40B4-BE49-F238E27FC236}">
                <a16:creationId xmlns:a16="http://schemas.microsoft.com/office/drawing/2014/main" id="{320AB72C-20FB-424A-B116-9771F33F0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4" y="4062405"/>
            <a:ext cx="3509907" cy="2795595"/>
          </a:xfrm>
          <a:custGeom>
            <a:avLst/>
            <a:gdLst>
              <a:gd name="connsiteX0" fmla="*/ 1060477 w 3509907"/>
              <a:gd name="connsiteY0" fmla="*/ 0 h 2795595"/>
              <a:gd name="connsiteX1" fmla="*/ 3509907 w 3509907"/>
              <a:gd name="connsiteY1" fmla="*/ 2449430 h 2795595"/>
              <a:gd name="connsiteX2" fmla="*/ 3497261 w 3509907"/>
              <a:gd name="connsiteY2" fmla="*/ 2699870 h 2795595"/>
              <a:gd name="connsiteX3" fmla="*/ 3482652 w 3509907"/>
              <a:gd name="connsiteY3" fmla="*/ 2795595 h 2795595"/>
              <a:gd name="connsiteX4" fmla="*/ 2653271 w 3509907"/>
              <a:gd name="connsiteY4" fmla="*/ 2795595 h 2795595"/>
              <a:gd name="connsiteX5" fmla="*/ 2657790 w 3509907"/>
              <a:gd name="connsiteY5" fmla="*/ 2778020 h 2795595"/>
              <a:gd name="connsiteX6" fmla="*/ 2690914 w 3509907"/>
              <a:gd name="connsiteY6" fmla="*/ 2449430 h 2795595"/>
              <a:gd name="connsiteX7" fmla="*/ 1060476 w 3509907"/>
              <a:gd name="connsiteY7" fmla="*/ 818992 h 2795595"/>
              <a:gd name="connsiteX8" fmla="*/ 23366 w 3509907"/>
              <a:gd name="connsiteY8" fmla="*/ 1191305 h 2795595"/>
              <a:gd name="connsiteX9" fmla="*/ 0 w 3509907"/>
              <a:gd name="connsiteY9" fmla="*/ 1212542 h 2795595"/>
              <a:gd name="connsiteX10" fmla="*/ 0 w 3509907"/>
              <a:gd name="connsiteY10" fmla="*/ 244056 h 2795595"/>
              <a:gd name="connsiteX11" fmla="*/ 107048 w 3509907"/>
              <a:gd name="connsiteY11" fmla="*/ 192489 h 2795595"/>
              <a:gd name="connsiteX12" fmla="*/ 1060477 w 3509907"/>
              <a:gd name="connsiteY12" fmla="*/ 0 h 279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9907" h="2795595">
                <a:moveTo>
                  <a:pt x="1060477" y="0"/>
                </a:moveTo>
                <a:cubicBezTo>
                  <a:pt x="2413260" y="0"/>
                  <a:pt x="3509907" y="1096647"/>
                  <a:pt x="3509907" y="2449430"/>
                </a:cubicBezTo>
                <a:cubicBezTo>
                  <a:pt x="3509907" y="2533979"/>
                  <a:pt x="3505624" y="2617528"/>
                  <a:pt x="3497261" y="2699870"/>
                </a:cubicBezTo>
                <a:lnTo>
                  <a:pt x="3482652" y="2795595"/>
                </a:lnTo>
                <a:lnTo>
                  <a:pt x="2653271" y="2795595"/>
                </a:lnTo>
                <a:lnTo>
                  <a:pt x="2657790" y="2778020"/>
                </a:lnTo>
                <a:cubicBezTo>
                  <a:pt x="2679509" y="2671883"/>
                  <a:pt x="2690914" y="2561988"/>
                  <a:pt x="2690914" y="2449430"/>
                </a:cubicBezTo>
                <a:cubicBezTo>
                  <a:pt x="2690914" y="1548964"/>
                  <a:pt x="1960942" y="818992"/>
                  <a:pt x="1060476" y="818992"/>
                </a:cubicBezTo>
                <a:cubicBezTo>
                  <a:pt x="666522" y="818992"/>
                  <a:pt x="305202" y="958713"/>
                  <a:pt x="23366" y="1191305"/>
                </a:cubicBezTo>
                <a:lnTo>
                  <a:pt x="0" y="1212542"/>
                </a:lnTo>
                <a:lnTo>
                  <a:pt x="0" y="244056"/>
                </a:lnTo>
                <a:lnTo>
                  <a:pt x="107048" y="192489"/>
                </a:lnTo>
                <a:cubicBezTo>
                  <a:pt x="400094" y="68541"/>
                  <a:pt x="722282" y="0"/>
                  <a:pt x="1060477" y="0"/>
                </a:cubicBezTo>
                <a:close/>
              </a:path>
            </a:pathLst>
          </a:custGeom>
          <a:solidFill>
            <a:schemeClr val="accent6">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9" name="Freeform: Shape 15">
            <a:extLst>
              <a:ext uri="{FF2B5EF4-FFF2-40B4-BE49-F238E27FC236}">
                <a16:creationId xmlns:a16="http://schemas.microsoft.com/office/drawing/2014/main" id="{9E38EE1F-4E4B-4F57-B909-C42294E31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90211" y="5571906"/>
            <a:ext cx="4039677" cy="1269438"/>
          </a:xfrm>
          <a:custGeom>
            <a:avLst/>
            <a:gdLst>
              <a:gd name="connsiteX0" fmla="*/ 2019838 w 4039677"/>
              <a:gd name="connsiteY0" fmla="*/ 0 h 1269438"/>
              <a:gd name="connsiteX1" fmla="*/ 3994238 w 4039677"/>
              <a:gd name="connsiteY1" fmla="*/ 1175114 h 1269438"/>
              <a:gd name="connsiteX2" fmla="*/ 4039677 w 4039677"/>
              <a:gd name="connsiteY2" fmla="*/ 1269438 h 1269438"/>
              <a:gd name="connsiteX3" fmla="*/ 3004689 w 4039677"/>
              <a:gd name="connsiteY3" fmla="*/ 1269438 h 1269438"/>
              <a:gd name="connsiteX4" fmla="*/ 3000461 w 4039677"/>
              <a:gd name="connsiteY4" fmla="*/ 1264787 h 1269438"/>
              <a:gd name="connsiteX5" fmla="*/ 2019838 w 4039677"/>
              <a:gd name="connsiteY5" fmla="*/ 858599 h 1269438"/>
              <a:gd name="connsiteX6" fmla="*/ 1039216 w 4039677"/>
              <a:gd name="connsiteY6" fmla="*/ 1264787 h 1269438"/>
              <a:gd name="connsiteX7" fmla="*/ 1034988 w 4039677"/>
              <a:gd name="connsiteY7" fmla="*/ 1269438 h 1269438"/>
              <a:gd name="connsiteX8" fmla="*/ 0 w 4039677"/>
              <a:gd name="connsiteY8" fmla="*/ 1269438 h 1269438"/>
              <a:gd name="connsiteX9" fmla="*/ 45438 w 4039677"/>
              <a:gd name="connsiteY9" fmla="*/ 1175114 h 1269438"/>
              <a:gd name="connsiteX10" fmla="*/ 2019838 w 4039677"/>
              <a:gd name="connsiteY10" fmla="*/ 0 h 12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39677" h="1269438">
                <a:moveTo>
                  <a:pt x="2019838" y="0"/>
                </a:moveTo>
                <a:cubicBezTo>
                  <a:pt x="2872410" y="0"/>
                  <a:pt x="3614002" y="475164"/>
                  <a:pt x="3994238" y="1175114"/>
                </a:cubicBezTo>
                <a:lnTo>
                  <a:pt x="4039677" y="1269438"/>
                </a:lnTo>
                <a:lnTo>
                  <a:pt x="3004689" y="1269438"/>
                </a:lnTo>
                <a:lnTo>
                  <a:pt x="3000461" y="1264787"/>
                </a:lnTo>
                <a:cubicBezTo>
                  <a:pt x="2749498" y="1013823"/>
                  <a:pt x="2402795" y="858599"/>
                  <a:pt x="2019838" y="858599"/>
                </a:cubicBezTo>
                <a:cubicBezTo>
                  <a:pt x="1636881" y="858599"/>
                  <a:pt x="1290179" y="1013823"/>
                  <a:pt x="1039216" y="1264787"/>
                </a:cubicBezTo>
                <a:lnTo>
                  <a:pt x="1034988" y="1269438"/>
                </a:lnTo>
                <a:lnTo>
                  <a:pt x="0" y="1269438"/>
                </a:lnTo>
                <a:lnTo>
                  <a:pt x="45438" y="1175114"/>
                </a:lnTo>
                <a:cubicBezTo>
                  <a:pt x="425674" y="475164"/>
                  <a:pt x="1167266" y="0"/>
                  <a:pt x="2019838" y="0"/>
                </a:cubicBezTo>
                <a:close/>
              </a:path>
            </a:pathLst>
          </a:cu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grpSp>
        <p:nvGrpSpPr>
          <p:cNvPr id="18" name="Group 17">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9" name="Straight Connector 18">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71920DD-421F-6C7A-C926-CB132401D777}"/>
              </a:ext>
            </a:extLst>
          </p:cNvPr>
          <p:cNvSpPr>
            <a:spLocks noGrp="1"/>
          </p:cNvSpPr>
          <p:nvPr>
            <p:ph type="title"/>
          </p:nvPr>
        </p:nvSpPr>
        <p:spPr>
          <a:xfrm>
            <a:off x="457201" y="728906"/>
            <a:ext cx="4712534" cy="2823325"/>
          </a:xfrm>
        </p:spPr>
        <p:txBody>
          <a:bodyPr anchor="t">
            <a:normAutofit/>
          </a:bodyPr>
          <a:lstStyle/>
          <a:p>
            <a:r>
              <a:rPr lang="en-GB" dirty="0">
                <a:solidFill>
                  <a:schemeClr val="tx2"/>
                </a:solidFill>
              </a:rPr>
              <a:t>For example: Adaptability skills </a:t>
            </a:r>
          </a:p>
        </p:txBody>
      </p:sp>
      <p:sp>
        <p:nvSpPr>
          <p:cNvPr id="3" name="Content Placeholder 2">
            <a:extLst>
              <a:ext uri="{FF2B5EF4-FFF2-40B4-BE49-F238E27FC236}">
                <a16:creationId xmlns:a16="http://schemas.microsoft.com/office/drawing/2014/main" id="{56E15710-151F-D58A-8432-CE96E5BE1E85}"/>
              </a:ext>
            </a:extLst>
          </p:cNvPr>
          <p:cNvSpPr>
            <a:spLocks noGrp="1"/>
          </p:cNvSpPr>
          <p:nvPr>
            <p:ph idx="1"/>
          </p:nvPr>
        </p:nvSpPr>
        <p:spPr>
          <a:xfrm>
            <a:off x="5388459" y="728906"/>
            <a:ext cx="5813687" cy="2838357"/>
          </a:xfrm>
        </p:spPr>
        <p:txBody>
          <a:bodyPr anchor="t">
            <a:noAutofit/>
          </a:bodyPr>
          <a:lstStyle/>
          <a:p>
            <a:pPr marL="0" indent="0">
              <a:buNone/>
            </a:pPr>
            <a:r>
              <a:rPr lang="en-GB" sz="3200" i="1" dirty="0">
                <a:solidFill>
                  <a:schemeClr val="tx2"/>
                </a:solidFill>
              </a:rPr>
              <a:t>Being able to adapt means you are ready to cope with change. You respond positively and constructively to new ideas and experiences and to unexpected challenges. You think about this and learn from it all, building your understanding of how things work.</a:t>
            </a:r>
          </a:p>
        </p:txBody>
      </p:sp>
    </p:spTree>
    <p:extLst>
      <p:ext uri="{BB962C8B-B14F-4D97-AF65-F5344CB8AC3E}">
        <p14:creationId xmlns:p14="http://schemas.microsoft.com/office/powerpoint/2010/main" val="4248310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52816C4-2471-43EF-BF87-722CBC3A9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ectangle 10">
            <a:extLst>
              <a:ext uri="{FF2B5EF4-FFF2-40B4-BE49-F238E27FC236}">
                <a16:creationId xmlns:a16="http://schemas.microsoft.com/office/drawing/2014/main" id="{F5CC3D12-B8AA-47C0-987C-85A8C8E82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20861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Avenir Next LT Pro"/>
              <a:ea typeface="+mn-ea"/>
              <a:cs typeface="+mn-cs"/>
            </a:endParaRPr>
          </a:p>
        </p:txBody>
      </p:sp>
      <p:grpSp>
        <p:nvGrpSpPr>
          <p:cNvPr id="13" name="Group 12">
            <a:extLst>
              <a:ext uri="{FF2B5EF4-FFF2-40B4-BE49-F238E27FC236}">
                <a16:creationId xmlns:a16="http://schemas.microsoft.com/office/drawing/2014/main" id="{47B3131A-B518-43E5-A896-E9D654A486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4" name="Straight Connector 13">
              <a:extLst>
                <a:ext uri="{FF2B5EF4-FFF2-40B4-BE49-F238E27FC236}">
                  <a16:creationId xmlns:a16="http://schemas.microsoft.com/office/drawing/2014/main" id="{476355E6-7A00-4B30-A47B-80EF0D0D6B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7D0B06C-9FFD-42E8-B19F-062C248CD72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291278-5FDA-45C6-B93E-1FA6D9130B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FF95DF7-BFEE-4791-A691-BAF693F38F5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C504F1-5AA9-45F5-9030-22533885AFA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75999E-3496-4713-8046-AC17DB2668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6B91000-D71E-40A8-AA8F-E9BB106A8C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A9D188E-6FDB-47DE-A5FB-728E56BD044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98C242-C677-4CF5-A189-52C3ADAFD7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9D7CD7F-137F-42DC-AFFA-52D9B8DF59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E3C1C05-EF55-47B3-B1D8-5491163376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E6BE961-4385-4384-B028-D57AA88EF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8288B9-9DC0-41DF-BDC2-329675E142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A97B8C6-FF63-4B6A-913C-50CB2EB7BD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734427-CEE3-45F9-8CDE-7DC28971615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5443404-2D71-4E54-86D6-DB0D769AA4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C94E908-A14E-4E7A-B4FC-BB9D82FD0F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2E257B4-59EA-43CC-A20C-D2755D26B4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1037FBF-2F84-4578-9624-4E6D107666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6E3BDC-D7FC-4C7E-9F35-1D05C9D545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E39965B-216F-478B-8653-0F7B877C0B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2116FC6-1CFC-4E87-8431-E7833BFB75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7829DA6-D97C-490E-BEEF-83832787DE1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495B6D3-A3B6-4636-A210-AFC128284F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2462476-3252-49A1-93CE-4FA22B830C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3C18803-7708-483D-8CE3-0992784BB5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B4024AE-5222-4804-AA42-E7A4C0B9700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14FBE75-ECC4-4BB7-92B2-74D6CF6864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7061C60-9F4E-4144-B974-AFB802AF4C0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4" name="Right Triangle 43">
            <a:extLst>
              <a:ext uri="{FF2B5EF4-FFF2-40B4-BE49-F238E27FC236}">
                <a16:creationId xmlns:a16="http://schemas.microsoft.com/office/drawing/2014/main" id="{2391C84E-C2EA-44FC-A7D1-FAE3E2850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408102" y="-284146"/>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6" name="Flowchart: Document 8">
            <a:extLst>
              <a:ext uri="{FF2B5EF4-FFF2-40B4-BE49-F238E27FC236}">
                <a16:creationId xmlns:a16="http://schemas.microsoft.com/office/drawing/2014/main" id="{334F573F-FF6A-4EB8-9C66-3D0CBF311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33" y="2285999"/>
            <a:ext cx="12217645" cy="457199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26328 h 47652"/>
              <a:gd name="connsiteX1" fmla="*/ 21562 w 21600"/>
              <a:gd name="connsiteY1" fmla="*/ 0 h 47652"/>
              <a:gd name="connsiteX2" fmla="*/ 21600 w 21600"/>
              <a:gd name="connsiteY2" fmla="*/ 43650 h 47652"/>
              <a:gd name="connsiteX3" fmla="*/ 0 w 21600"/>
              <a:gd name="connsiteY3" fmla="*/ 46500 h 47652"/>
              <a:gd name="connsiteX4" fmla="*/ 0 w 21600"/>
              <a:gd name="connsiteY4" fmla="*/ 26328 h 47652"/>
              <a:gd name="connsiteX0" fmla="*/ 56 w 21600"/>
              <a:gd name="connsiteY0" fmla="*/ 98 h 47652"/>
              <a:gd name="connsiteX1" fmla="*/ 21562 w 21600"/>
              <a:gd name="connsiteY1" fmla="*/ 0 h 47652"/>
              <a:gd name="connsiteX2" fmla="*/ 21600 w 21600"/>
              <a:gd name="connsiteY2" fmla="*/ 43650 h 47652"/>
              <a:gd name="connsiteX3" fmla="*/ 0 w 21600"/>
              <a:gd name="connsiteY3" fmla="*/ 46500 h 47652"/>
              <a:gd name="connsiteX4" fmla="*/ 56 w 21600"/>
              <a:gd name="connsiteY4" fmla="*/ 98 h 47652"/>
              <a:gd name="connsiteX0" fmla="*/ 37 w 21600"/>
              <a:gd name="connsiteY0" fmla="*/ 196 h 47652"/>
              <a:gd name="connsiteX1" fmla="*/ 21562 w 21600"/>
              <a:gd name="connsiteY1" fmla="*/ 0 h 47652"/>
              <a:gd name="connsiteX2" fmla="*/ 21600 w 21600"/>
              <a:gd name="connsiteY2" fmla="*/ 43650 h 47652"/>
              <a:gd name="connsiteX3" fmla="*/ 0 w 21600"/>
              <a:gd name="connsiteY3" fmla="*/ 46500 h 47652"/>
              <a:gd name="connsiteX4" fmla="*/ 37 w 21600"/>
              <a:gd name="connsiteY4" fmla="*/ 196 h 47652"/>
              <a:gd name="connsiteX0" fmla="*/ 5 w 21606"/>
              <a:gd name="connsiteY0" fmla="*/ 196 h 47652"/>
              <a:gd name="connsiteX1" fmla="*/ 21568 w 21606"/>
              <a:gd name="connsiteY1" fmla="*/ 0 h 47652"/>
              <a:gd name="connsiteX2" fmla="*/ 21606 w 21606"/>
              <a:gd name="connsiteY2" fmla="*/ 43650 h 47652"/>
              <a:gd name="connsiteX3" fmla="*/ 6 w 21606"/>
              <a:gd name="connsiteY3" fmla="*/ 46500 h 47652"/>
              <a:gd name="connsiteX4" fmla="*/ 5 w 21606"/>
              <a:gd name="connsiteY4" fmla="*/ 196 h 47652"/>
              <a:gd name="connsiteX0" fmla="*/ 3 w 21642"/>
              <a:gd name="connsiteY0" fmla="*/ 1 h 47652"/>
              <a:gd name="connsiteX1" fmla="*/ 21604 w 21642"/>
              <a:gd name="connsiteY1" fmla="*/ 0 h 47652"/>
              <a:gd name="connsiteX2" fmla="*/ 21642 w 21642"/>
              <a:gd name="connsiteY2" fmla="*/ 43650 h 47652"/>
              <a:gd name="connsiteX3" fmla="*/ 42 w 21642"/>
              <a:gd name="connsiteY3" fmla="*/ 46500 h 47652"/>
              <a:gd name="connsiteX4" fmla="*/ 3 w 21642"/>
              <a:gd name="connsiteY4" fmla="*/ 1 h 47652"/>
              <a:gd name="connsiteX0" fmla="*/ 3 w 21642"/>
              <a:gd name="connsiteY0" fmla="*/ 0 h 47651"/>
              <a:gd name="connsiteX1" fmla="*/ 21623 w 21642"/>
              <a:gd name="connsiteY1" fmla="*/ 97 h 47651"/>
              <a:gd name="connsiteX2" fmla="*/ 21642 w 21642"/>
              <a:gd name="connsiteY2" fmla="*/ 43649 h 47651"/>
              <a:gd name="connsiteX3" fmla="*/ 42 w 21642"/>
              <a:gd name="connsiteY3" fmla="*/ 46499 h 47651"/>
              <a:gd name="connsiteX4" fmla="*/ 3 w 21642"/>
              <a:gd name="connsiteY4" fmla="*/ 0 h 47651"/>
              <a:gd name="connsiteX0" fmla="*/ 3 w 21642"/>
              <a:gd name="connsiteY0" fmla="*/ 147 h 47798"/>
              <a:gd name="connsiteX1" fmla="*/ 21623 w 21642"/>
              <a:gd name="connsiteY1" fmla="*/ 0 h 47798"/>
              <a:gd name="connsiteX2" fmla="*/ 21642 w 21642"/>
              <a:gd name="connsiteY2" fmla="*/ 43796 h 47798"/>
              <a:gd name="connsiteX3" fmla="*/ 42 w 21642"/>
              <a:gd name="connsiteY3" fmla="*/ 46646 h 47798"/>
              <a:gd name="connsiteX4" fmla="*/ 3 w 21642"/>
              <a:gd name="connsiteY4" fmla="*/ 147 h 47798"/>
              <a:gd name="connsiteX0" fmla="*/ 17 w 21656"/>
              <a:gd name="connsiteY0" fmla="*/ 147 h 47742"/>
              <a:gd name="connsiteX1" fmla="*/ 21637 w 21656"/>
              <a:gd name="connsiteY1" fmla="*/ 0 h 47742"/>
              <a:gd name="connsiteX2" fmla="*/ 21656 w 21656"/>
              <a:gd name="connsiteY2" fmla="*/ 43796 h 47742"/>
              <a:gd name="connsiteX3" fmla="*/ 0 w 21656"/>
              <a:gd name="connsiteY3" fmla="*/ 46582 h 47742"/>
              <a:gd name="connsiteX4" fmla="*/ 17 w 21656"/>
              <a:gd name="connsiteY4" fmla="*/ 147 h 47742"/>
              <a:gd name="connsiteX0" fmla="*/ 17 w 21663"/>
              <a:gd name="connsiteY0" fmla="*/ 73 h 47668"/>
              <a:gd name="connsiteX1" fmla="*/ 21663 w 21663"/>
              <a:gd name="connsiteY1" fmla="*/ 0 h 47668"/>
              <a:gd name="connsiteX2" fmla="*/ 21656 w 21663"/>
              <a:gd name="connsiteY2" fmla="*/ 43722 h 47668"/>
              <a:gd name="connsiteX3" fmla="*/ 0 w 21663"/>
              <a:gd name="connsiteY3" fmla="*/ 46508 h 47668"/>
              <a:gd name="connsiteX4" fmla="*/ 17 w 21663"/>
              <a:gd name="connsiteY4" fmla="*/ 73 h 47668"/>
              <a:gd name="connsiteX0" fmla="*/ 5 w 21671"/>
              <a:gd name="connsiteY0" fmla="*/ 73 h 47668"/>
              <a:gd name="connsiteX1" fmla="*/ 21671 w 21671"/>
              <a:gd name="connsiteY1" fmla="*/ 0 h 47668"/>
              <a:gd name="connsiteX2" fmla="*/ 21664 w 21671"/>
              <a:gd name="connsiteY2" fmla="*/ 43722 h 47668"/>
              <a:gd name="connsiteX3" fmla="*/ 8 w 21671"/>
              <a:gd name="connsiteY3" fmla="*/ 46508 h 47668"/>
              <a:gd name="connsiteX4" fmla="*/ 5 w 21671"/>
              <a:gd name="connsiteY4" fmla="*/ 73 h 47668"/>
              <a:gd name="connsiteX0" fmla="*/ 5 w 21671"/>
              <a:gd name="connsiteY0" fmla="*/ 73 h 47668"/>
              <a:gd name="connsiteX1" fmla="*/ 21671 w 21671"/>
              <a:gd name="connsiteY1" fmla="*/ 0 h 47668"/>
              <a:gd name="connsiteX2" fmla="*/ 21670 w 21671"/>
              <a:gd name="connsiteY2" fmla="*/ 43722 h 47668"/>
              <a:gd name="connsiteX3" fmla="*/ 8 w 21671"/>
              <a:gd name="connsiteY3" fmla="*/ 46508 h 47668"/>
              <a:gd name="connsiteX4" fmla="*/ 5 w 21671"/>
              <a:gd name="connsiteY4" fmla="*/ 73 h 47668"/>
              <a:gd name="connsiteX0" fmla="*/ 4 w 21676"/>
              <a:gd name="connsiteY0" fmla="*/ 0 h 47722"/>
              <a:gd name="connsiteX1" fmla="*/ 21676 w 21676"/>
              <a:gd name="connsiteY1" fmla="*/ 54 h 47722"/>
              <a:gd name="connsiteX2" fmla="*/ 21675 w 21676"/>
              <a:gd name="connsiteY2" fmla="*/ 43776 h 47722"/>
              <a:gd name="connsiteX3" fmla="*/ 13 w 21676"/>
              <a:gd name="connsiteY3" fmla="*/ 46562 h 47722"/>
              <a:gd name="connsiteX4" fmla="*/ 4 w 21676"/>
              <a:gd name="connsiteY4" fmla="*/ 0 h 47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6" h="47722">
                <a:moveTo>
                  <a:pt x="4" y="0"/>
                </a:moveTo>
                <a:lnTo>
                  <a:pt x="21676" y="54"/>
                </a:lnTo>
                <a:cubicBezTo>
                  <a:pt x="21676" y="5828"/>
                  <a:pt x="21675" y="38002"/>
                  <a:pt x="21675" y="43776"/>
                </a:cubicBezTo>
                <a:cubicBezTo>
                  <a:pt x="10875" y="43776"/>
                  <a:pt x="10813" y="50312"/>
                  <a:pt x="13" y="46562"/>
                </a:cubicBezTo>
                <a:cubicBezTo>
                  <a:pt x="32" y="31095"/>
                  <a:pt x="-15" y="15467"/>
                  <a:pt x="4"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0112058-15EB-8675-B4E0-11B979E95228}"/>
              </a:ext>
            </a:extLst>
          </p:cNvPr>
          <p:cNvSpPr>
            <a:spLocks noGrp="1"/>
          </p:cNvSpPr>
          <p:nvPr>
            <p:ph type="title"/>
          </p:nvPr>
        </p:nvSpPr>
        <p:spPr>
          <a:xfrm>
            <a:off x="457200" y="720773"/>
            <a:ext cx="10744186" cy="1676260"/>
          </a:xfrm>
        </p:spPr>
        <p:txBody>
          <a:bodyPr>
            <a:normAutofit/>
          </a:bodyPr>
          <a:lstStyle/>
          <a:p>
            <a:r>
              <a:rPr lang="en-GB" dirty="0"/>
              <a:t>Adaptability: Working with the apprentice</a:t>
            </a:r>
          </a:p>
        </p:txBody>
      </p:sp>
      <p:graphicFrame>
        <p:nvGraphicFramePr>
          <p:cNvPr id="5" name="Content Placeholder 2">
            <a:extLst>
              <a:ext uri="{FF2B5EF4-FFF2-40B4-BE49-F238E27FC236}">
                <a16:creationId xmlns:a16="http://schemas.microsoft.com/office/drawing/2014/main" id="{14990293-59BC-F0EB-EA61-62F339BE1919}"/>
              </a:ext>
            </a:extLst>
          </p:cNvPr>
          <p:cNvGraphicFramePr>
            <a:graphicFrameLocks noGrp="1"/>
          </p:cNvGraphicFramePr>
          <p:nvPr>
            <p:ph idx="1"/>
          </p:nvPr>
        </p:nvGraphicFramePr>
        <p:xfrm>
          <a:off x="457200" y="2834915"/>
          <a:ext cx="11343527" cy="3342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2843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8E7E1993-6448-42F8-8FB3-76104F45B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8" name="Rectangle 77">
            <a:extLst>
              <a:ext uri="{FF2B5EF4-FFF2-40B4-BE49-F238E27FC236}">
                <a16:creationId xmlns:a16="http://schemas.microsoft.com/office/drawing/2014/main" id="{942B1D20-D329-4285-AED2-DABDCE902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0" name="Rectangle 79">
            <a:extLst>
              <a:ext uri="{FF2B5EF4-FFF2-40B4-BE49-F238E27FC236}">
                <a16:creationId xmlns:a16="http://schemas.microsoft.com/office/drawing/2014/main" id="{B9016B79-9C59-4CEA-A85C-3E4C8877B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20861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2" name="Right Triangle 81">
            <a:extLst>
              <a:ext uri="{FF2B5EF4-FFF2-40B4-BE49-F238E27FC236}">
                <a16:creationId xmlns:a16="http://schemas.microsoft.com/office/drawing/2014/main" id="{2391C84E-C2EA-44FC-A7D1-FAE3E2850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408102" y="-284146"/>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nvGrpSpPr>
          <p:cNvPr id="84" name="Group 83">
            <a:extLst>
              <a:ext uri="{FF2B5EF4-FFF2-40B4-BE49-F238E27FC236}">
                <a16:creationId xmlns:a16="http://schemas.microsoft.com/office/drawing/2014/main" id="{47B3131A-B518-43E5-A896-E9D654A486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85" name="Straight Connector 84">
              <a:extLst>
                <a:ext uri="{FF2B5EF4-FFF2-40B4-BE49-F238E27FC236}">
                  <a16:creationId xmlns:a16="http://schemas.microsoft.com/office/drawing/2014/main" id="{476355E6-7A00-4B30-A47B-80EF0D0D6B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7D0B06C-9FFD-42E8-B19F-062C248CD72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5291278-5FDA-45C6-B93E-1FA6D9130B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FF95DF7-BFEE-4791-A691-BAF693F38F5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7C504F1-5AA9-45F5-9030-22533885AFA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D75999E-3496-4713-8046-AC17DB2668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6B91000-D71E-40A8-AA8F-E9BB106A8C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A9D188E-6FDB-47DE-A5FB-728E56BD044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D98C242-C677-4CF5-A189-52C3ADAFD7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9D7CD7F-137F-42DC-AFFA-52D9B8DF59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E3C1C05-EF55-47B3-B1D8-5491163376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E6BE961-4385-4384-B028-D57AA88EF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98288B9-9DC0-41DF-BDC2-329675E142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A97B8C6-FF63-4B6A-913C-50CB2EB7BD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3734427-CEE3-45F9-8CDE-7DC28971615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5443404-2D71-4E54-86D6-DB0D769AA4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C94E908-A14E-4E7A-B4FC-BB9D82FD0F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2E257B4-59EA-43CC-A20C-D2755D26B4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1037FBF-2F84-4578-9624-4E6D107666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26E3BDC-D7FC-4C7E-9F35-1D05C9D545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E39965B-216F-478B-8653-0F7B877C0B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2116FC6-1CFC-4E87-8431-E7833BFB75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7829DA6-D97C-490E-BEEF-83832787DE1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495B6D3-A3B6-4636-A210-AFC128284F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2462476-3252-49A1-93CE-4FA22B830C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3C18803-7708-483D-8CE3-0992784BB5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8B4024AE-5222-4804-AA42-E7A4C0B9700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14FBE75-ECC4-4BB7-92B2-74D6CF6864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7061C60-9F4E-4144-B974-AFB802AF4C0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71920DD-421F-6C7A-C926-CB132401D777}"/>
              </a:ext>
            </a:extLst>
          </p:cNvPr>
          <p:cNvSpPr>
            <a:spLocks noGrp="1"/>
          </p:cNvSpPr>
          <p:nvPr>
            <p:ph type="title"/>
          </p:nvPr>
        </p:nvSpPr>
        <p:spPr>
          <a:xfrm>
            <a:off x="457201" y="720772"/>
            <a:ext cx="3733078" cy="5531079"/>
          </a:xfrm>
        </p:spPr>
        <p:txBody>
          <a:bodyPr>
            <a:normAutofit/>
          </a:bodyPr>
          <a:lstStyle/>
          <a:p>
            <a:r>
              <a:rPr lang="en-GB" dirty="0"/>
              <a:t>Adaptability skills: Capturing evidence</a:t>
            </a:r>
          </a:p>
        </p:txBody>
      </p:sp>
      <p:sp>
        <p:nvSpPr>
          <p:cNvPr id="115" name="Flowchart: Document 8">
            <a:extLst>
              <a:ext uri="{FF2B5EF4-FFF2-40B4-BE49-F238E27FC236}">
                <a16:creationId xmlns:a16="http://schemas.microsoft.com/office/drawing/2014/main" id="{6B91DA8E-00B5-4214-AFE5-535E47051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85106" y="-465509"/>
            <a:ext cx="6858001" cy="778901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26328 h 47652"/>
              <a:gd name="connsiteX1" fmla="*/ 21562 w 21600"/>
              <a:gd name="connsiteY1" fmla="*/ 0 h 47652"/>
              <a:gd name="connsiteX2" fmla="*/ 21600 w 21600"/>
              <a:gd name="connsiteY2" fmla="*/ 43650 h 47652"/>
              <a:gd name="connsiteX3" fmla="*/ 0 w 21600"/>
              <a:gd name="connsiteY3" fmla="*/ 46500 h 47652"/>
              <a:gd name="connsiteX4" fmla="*/ 0 w 21600"/>
              <a:gd name="connsiteY4" fmla="*/ 26328 h 47652"/>
              <a:gd name="connsiteX0" fmla="*/ 56 w 21600"/>
              <a:gd name="connsiteY0" fmla="*/ 98 h 47652"/>
              <a:gd name="connsiteX1" fmla="*/ 21562 w 21600"/>
              <a:gd name="connsiteY1" fmla="*/ 0 h 47652"/>
              <a:gd name="connsiteX2" fmla="*/ 21600 w 21600"/>
              <a:gd name="connsiteY2" fmla="*/ 43650 h 47652"/>
              <a:gd name="connsiteX3" fmla="*/ 0 w 21600"/>
              <a:gd name="connsiteY3" fmla="*/ 46500 h 47652"/>
              <a:gd name="connsiteX4" fmla="*/ 56 w 21600"/>
              <a:gd name="connsiteY4" fmla="*/ 98 h 47652"/>
              <a:gd name="connsiteX0" fmla="*/ 37 w 21600"/>
              <a:gd name="connsiteY0" fmla="*/ 196 h 47652"/>
              <a:gd name="connsiteX1" fmla="*/ 21562 w 21600"/>
              <a:gd name="connsiteY1" fmla="*/ 0 h 47652"/>
              <a:gd name="connsiteX2" fmla="*/ 21600 w 21600"/>
              <a:gd name="connsiteY2" fmla="*/ 43650 h 47652"/>
              <a:gd name="connsiteX3" fmla="*/ 0 w 21600"/>
              <a:gd name="connsiteY3" fmla="*/ 46500 h 47652"/>
              <a:gd name="connsiteX4" fmla="*/ 37 w 21600"/>
              <a:gd name="connsiteY4" fmla="*/ 196 h 47652"/>
              <a:gd name="connsiteX0" fmla="*/ 5 w 21606"/>
              <a:gd name="connsiteY0" fmla="*/ 196 h 47652"/>
              <a:gd name="connsiteX1" fmla="*/ 21568 w 21606"/>
              <a:gd name="connsiteY1" fmla="*/ 0 h 47652"/>
              <a:gd name="connsiteX2" fmla="*/ 21606 w 21606"/>
              <a:gd name="connsiteY2" fmla="*/ 43650 h 47652"/>
              <a:gd name="connsiteX3" fmla="*/ 6 w 21606"/>
              <a:gd name="connsiteY3" fmla="*/ 46500 h 47652"/>
              <a:gd name="connsiteX4" fmla="*/ 5 w 21606"/>
              <a:gd name="connsiteY4" fmla="*/ 196 h 47652"/>
              <a:gd name="connsiteX0" fmla="*/ 3 w 21642"/>
              <a:gd name="connsiteY0" fmla="*/ 1 h 47652"/>
              <a:gd name="connsiteX1" fmla="*/ 21604 w 21642"/>
              <a:gd name="connsiteY1" fmla="*/ 0 h 47652"/>
              <a:gd name="connsiteX2" fmla="*/ 21642 w 21642"/>
              <a:gd name="connsiteY2" fmla="*/ 43650 h 47652"/>
              <a:gd name="connsiteX3" fmla="*/ 42 w 21642"/>
              <a:gd name="connsiteY3" fmla="*/ 46500 h 47652"/>
              <a:gd name="connsiteX4" fmla="*/ 3 w 21642"/>
              <a:gd name="connsiteY4" fmla="*/ 1 h 47652"/>
              <a:gd name="connsiteX0" fmla="*/ 3 w 21642"/>
              <a:gd name="connsiteY0" fmla="*/ 0 h 47651"/>
              <a:gd name="connsiteX1" fmla="*/ 21623 w 21642"/>
              <a:gd name="connsiteY1" fmla="*/ 97 h 47651"/>
              <a:gd name="connsiteX2" fmla="*/ 21642 w 21642"/>
              <a:gd name="connsiteY2" fmla="*/ 43649 h 47651"/>
              <a:gd name="connsiteX3" fmla="*/ 42 w 21642"/>
              <a:gd name="connsiteY3" fmla="*/ 46499 h 47651"/>
              <a:gd name="connsiteX4" fmla="*/ 3 w 21642"/>
              <a:gd name="connsiteY4" fmla="*/ 0 h 47651"/>
              <a:gd name="connsiteX0" fmla="*/ 3 w 21642"/>
              <a:gd name="connsiteY0" fmla="*/ 147 h 47798"/>
              <a:gd name="connsiteX1" fmla="*/ 21623 w 21642"/>
              <a:gd name="connsiteY1" fmla="*/ 0 h 47798"/>
              <a:gd name="connsiteX2" fmla="*/ 21642 w 21642"/>
              <a:gd name="connsiteY2" fmla="*/ 43796 h 47798"/>
              <a:gd name="connsiteX3" fmla="*/ 42 w 21642"/>
              <a:gd name="connsiteY3" fmla="*/ 46646 h 47798"/>
              <a:gd name="connsiteX4" fmla="*/ 3 w 21642"/>
              <a:gd name="connsiteY4" fmla="*/ 147 h 47798"/>
              <a:gd name="connsiteX0" fmla="*/ 17 w 21656"/>
              <a:gd name="connsiteY0" fmla="*/ 147 h 47742"/>
              <a:gd name="connsiteX1" fmla="*/ 21637 w 21656"/>
              <a:gd name="connsiteY1" fmla="*/ 0 h 47742"/>
              <a:gd name="connsiteX2" fmla="*/ 21656 w 21656"/>
              <a:gd name="connsiteY2" fmla="*/ 43796 h 47742"/>
              <a:gd name="connsiteX3" fmla="*/ 0 w 21656"/>
              <a:gd name="connsiteY3" fmla="*/ 46582 h 47742"/>
              <a:gd name="connsiteX4" fmla="*/ 17 w 21656"/>
              <a:gd name="connsiteY4" fmla="*/ 147 h 47742"/>
              <a:gd name="connsiteX0" fmla="*/ 17 w 21663"/>
              <a:gd name="connsiteY0" fmla="*/ 73 h 47668"/>
              <a:gd name="connsiteX1" fmla="*/ 21663 w 21663"/>
              <a:gd name="connsiteY1" fmla="*/ 0 h 47668"/>
              <a:gd name="connsiteX2" fmla="*/ 21656 w 21663"/>
              <a:gd name="connsiteY2" fmla="*/ 43722 h 47668"/>
              <a:gd name="connsiteX3" fmla="*/ 0 w 21663"/>
              <a:gd name="connsiteY3" fmla="*/ 46508 h 47668"/>
              <a:gd name="connsiteX4" fmla="*/ 17 w 21663"/>
              <a:gd name="connsiteY4" fmla="*/ 73 h 47668"/>
              <a:gd name="connsiteX0" fmla="*/ 5 w 21671"/>
              <a:gd name="connsiteY0" fmla="*/ 73 h 47668"/>
              <a:gd name="connsiteX1" fmla="*/ 21671 w 21671"/>
              <a:gd name="connsiteY1" fmla="*/ 0 h 47668"/>
              <a:gd name="connsiteX2" fmla="*/ 21664 w 21671"/>
              <a:gd name="connsiteY2" fmla="*/ 43722 h 47668"/>
              <a:gd name="connsiteX3" fmla="*/ 8 w 21671"/>
              <a:gd name="connsiteY3" fmla="*/ 46508 h 47668"/>
              <a:gd name="connsiteX4" fmla="*/ 5 w 21671"/>
              <a:gd name="connsiteY4" fmla="*/ 73 h 47668"/>
              <a:gd name="connsiteX0" fmla="*/ 5 w 21671"/>
              <a:gd name="connsiteY0" fmla="*/ 73 h 47668"/>
              <a:gd name="connsiteX1" fmla="*/ 21671 w 21671"/>
              <a:gd name="connsiteY1" fmla="*/ 0 h 47668"/>
              <a:gd name="connsiteX2" fmla="*/ 21670 w 21671"/>
              <a:gd name="connsiteY2" fmla="*/ 43722 h 47668"/>
              <a:gd name="connsiteX3" fmla="*/ 8 w 21671"/>
              <a:gd name="connsiteY3" fmla="*/ 46508 h 47668"/>
              <a:gd name="connsiteX4" fmla="*/ 5 w 21671"/>
              <a:gd name="connsiteY4" fmla="*/ 73 h 47668"/>
              <a:gd name="connsiteX0" fmla="*/ 4 w 21676"/>
              <a:gd name="connsiteY0" fmla="*/ 0 h 47722"/>
              <a:gd name="connsiteX1" fmla="*/ 21676 w 21676"/>
              <a:gd name="connsiteY1" fmla="*/ 54 h 47722"/>
              <a:gd name="connsiteX2" fmla="*/ 21675 w 21676"/>
              <a:gd name="connsiteY2" fmla="*/ 43776 h 47722"/>
              <a:gd name="connsiteX3" fmla="*/ 13 w 21676"/>
              <a:gd name="connsiteY3" fmla="*/ 46562 h 47722"/>
              <a:gd name="connsiteX4" fmla="*/ 4 w 21676"/>
              <a:gd name="connsiteY4" fmla="*/ 0 h 47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6" h="47722">
                <a:moveTo>
                  <a:pt x="4" y="0"/>
                </a:moveTo>
                <a:lnTo>
                  <a:pt x="21676" y="54"/>
                </a:lnTo>
                <a:cubicBezTo>
                  <a:pt x="21676" y="5828"/>
                  <a:pt x="21675" y="38002"/>
                  <a:pt x="21675" y="43776"/>
                </a:cubicBezTo>
                <a:cubicBezTo>
                  <a:pt x="10875" y="43776"/>
                  <a:pt x="10813" y="50312"/>
                  <a:pt x="13" y="46562"/>
                </a:cubicBezTo>
                <a:cubicBezTo>
                  <a:pt x="32" y="31095"/>
                  <a:pt x="-15" y="15467"/>
                  <a:pt x="4"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aphicFrame>
        <p:nvGraphicFramePr>
          <p:cNvPr id="72" name="Content Placeholder 2">
            <a:extLst>
              <a:ext uri="{FF2B5EF4-FFF2-40B4-BE49-F238E27FC236}">
                <a16:creationId xmlns:a16="http://schemas.microsoft.com/office/drawing/2014/main" id="{5617BF23-729D-69E8-56C9-63166CD0C488}"/>
              </a:ext>
            </a:extLst>
          </p:cNvPr>
          <p:cNvGraphicFramePr>
            <a:graphicFrameLocks noGrp="1"/>
          </p:cNvGraphicFramePr>
          <p:nvPr>
            <p:ph idx="1"/>
          </p:nvPr>
        </p:nvGraphicFramePr>
        <p:xfrm>
          <a:off x="5165512" y="185047"/>
          <a:ext cx="6831118" cy="60599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964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8E7E1993-6448-42F8-8FB3-76104F45B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3" name="Rectangle 102">
            <a:extLst>
              <a:ext uri="{FF2B5EF4-FFF2-40B4-BE49-F238E27FC236}">
                <a16:creationId xmlns:a16="http://schemas.microsoft.com/office/drawing/2014/main" id="{3CDAD724-AF32-45EC-B0B9-360C73C9D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5" name="Right Triangle 104">
            <a:extLst>
              <a:ext uri="{FF2B5EF4-FFF2-40B4-BE49-F238E27FC236}">
                <a16:creationId xmlns:a16="http://schemas.microsoft.com/office/drawing/2014/main" id="{2391C84E-C2EA-44FC-A7D1-FAE3E2850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408102" y="-284146"/>
            <a:ext cx="568289" cy="568289"/>
          </a:xfrm>
          <a:prstGeom prst="rtTriangl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nvGrpSpPr>
          <p:cNvPr id="107" name="Group 106">
            <a:extLst>
              <a:ext uri="{FF2B5EF4-FFF2-40B4-BE49-F238E27FC236}">
                <a16:creationId xmlns:a16="http://schemas.microsoft.com/office/drawing/2014/main" id="{47B3131A-B518-43E5-A896-E9D654A486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476355E6-7A00-4B30-A47B-80EF0D0D6B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7D0B06C-9FFD-42E8-B19F-062C248CD72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5291278-5FDA-45C6-B93E-1FA6D9130B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FF95DF7-BFEE-4791-A691-BAF693F38F5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C7C504F1-5AA9-45F5-9030-22533885AFA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75999E-3496-4713-8046-AC17DB2668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06B91000-D71E-40A8-AA8F-E9BB106A8C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A9D188E-6FDB-47DE-A5FB-728E56BD044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D98C242-C677-4CF5-A189-52C3ADAFD7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9D7CD7F-137F-42DC-AFFA-52D9B8DF59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E3C1C05-EF55-47B3-B1D8-5491163376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E6BE961-4385-4384-B028-D57AA88EF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98288B9-9DC0-41DF-BDC2-329675E142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A97B8C6-FF63-4B6A-913C-50CB2EB7BD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3734427-CEE3-45F9-8CDE-7DC28971615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5443404-2D71-4E54-86D6-DB0D769AA4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C94E908-A14E-4E7A-B4FC-BB9D82FD0F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2E257B4-59EA-43CC-A20C-D2755D26B4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11037FBF-2F84-4578-9624-4E6D107666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26E3BDC-D7FC-4C7E-9F35-1D05C9D545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4E39965B-216F-478B-8653-0F7B877C0B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2116FC6-1CFC-4E87-8431-E7833BFB75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97829DA6-D97C-490E-BEEF-83832787DE1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495B6D3-A3B6-4636-A210-AFC128284F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2462476-3252-49A1-93CE-4FA22B830C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E3C18803-7708-483D-8CE3-0992784BB5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8B4024AE-5222-4804-AA42-E7A4C0B9700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14FBE75-ECC4-4BB7-92B2-74D6CF6864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7061C60-9F4E-4144-B974-AFB802AF4C0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1B4BF80-D0C0-EE33-D39D-6D4F8B69F92F}"/>
              </a:ext>
            </a:extLst>
          </p:cNvPr>
          <p:cNvSpPr>
            <a:spLocks noGrp="1"/>
          </p:cNvSpPr>
          <p:nvPr>
            <p:ph type="title"/>
          </p:nvPr>
        </p:nvSpPr>
        <p:spPr>
          <a:xfrm>
            <a:off x="457201" y="720772"/>
            <a:ext cx="2710816" cy="5531079"/>
          </a:xfrm>
        </p:spPr>
        <p:txBody>
          <a:bodyPr>
            <a:normAutofit/>
          </a:bodyPr>
          <a:lstStyle/>
          <a:p>
            <a:r>
              <a:rPr lang="en-GB" dirty="0">
                <a:solidFill>
                  <a:schemeClr val="tx2">
                    <a:alpha val="80000"/>
                  </a:schemeClr>
                </a:solidFill>
              </a:rPr>
              <a:t>Example: </a:t>
            </a:r>
            <a:br>
              <a:rPr lang="en-GB" dirty="0">
                <a:solidFill>
                  <a:schemeClr val="tx2">
                    <a:alpha val="80000"/>
                  </a:schemeClr>
                </a:solidFill>
              </a:rPr>
            </a:br>
            <a:r>
              <a:rPr lang="en-GB" dirty="0">
                <a:solidFill>
                  <a:schemeClr val="tx2">
                    <a:alpha val="80000"/>
                  </a:schemeClr>
                </a:solidFill>
              </a:rPr>
              <a:t>The How</a:t>
            </a:r>
          </a:p>
        </p:txBody>
      </p:sp>
      <p:sp>
        <p:nvSpPr>
          <p:cNvPr id="138" name="Rectangle 137">
            <a:extLst>
              <a:ext uri="{FF2B5EF4-FFF2-40B4-BE49-F238E27FC236}">
                <a16:creationId xmlns:a16="http://schemas.microsoft.com/office/drawing/2014/main" id="{BA4D4000-2689-4306-BBA6-BF744AB5F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06893" y="191033"/>
            <a:ext cx="7763540" cy="60655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aphicFrame>
        <p:nvGraphicFramePr>
          <p:cNvPr id="5" name="Content Placeholder 2">
            <a:extLst>
              <a:ext uri="{FF2B5EF4-FFF2-40B4-BE49-F238E27FC236}">
                <a16:creationId xmlns:a16="http://schemas.microsoft.com/office/drawing/2014/main" id="{8D2376D3-0771-D092-81CF-3966CAFCAAB4}"/>
              </a:ext>
            </a:extLst>
          </p:cNvPr>
          <p:cNvGraphicFramePr>
            <a:graphicFrameLocks noGrp="1"/>
          </p:cNvGraphicFramePr>
          <p:nvPr>
            <p:ph idx="1"/>
          </p:nvPr>
        </p:nvGraphicFramePr>
        <p:xfrm>
          <a:off x="3207454" y="277071"/>
          <a:ext cx="8955503" cy="6163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0316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9" name="Rectangle 78">
            <a:extLst>
              <a:ext uri="{FF2B5EF4-FFF2-40B4-BE49-F238E27FC236}">
                <a16:creationId xmlns:a16="http://schemas.microsoft.com/office/drawing/2014/main" id="{7EE60796-BC52-4154-A3A9-773DE8285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1" name="Right Triangle 80">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51324" y="1555703"/>
            <a:ext cx="568289" cy="568289"/>
          </a:xfrm>
          <a:prstGeom prst="rtTriangl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3" name="Flowchart: Document 82">
            <a:extLst>
              <a:ext uri="{FF2B5EF4-FFF2-40B4-BE49-F238E27FC236}">
                <a16:creationId xmlns:a16="http://schemas.microsoft.com/office/drawing/2014/main" id="{BFEC1042-3FDC-47A3-BCD7-CA9D052F98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744293" y="1744296"/>
            <a:ext cx="6858000" cy="3369413"/>
          </a:xfrm>
          <a:prstGeom prst="flowChartDocument">
            <a:avLst/>
          </a:prstGeom>
          <a:solidFill>
            <a:schemeClr val="accent6">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85" name="Group 84">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86" name="Straight Connector 85">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71920DD-421F-6C7A-C926-CB132401D777}"/>
              </a:ext>
            </a:extLst>
          </p:cNvPr>
          <p:cNvSpPr>
            <a:spLocks noGrp="1"/>
          </p:cNvSpPr>
          <p:nvPr>
            <p:ph type="title"/>
          </p:nvPr>
        </p:nvSpPr>
        <p:spPr>
          <a:xfrm>
            <a:off x="240504" y="432292"/>
            <a:ext cx="5410199" cy="1110938"/>
          </a:xfrm>
        </p:spPr>
        <p:txBody>
          <a:bodyPr>
            <a:normAutofit/>
          </a:bodyPr>
          <a:lstStyle/>
          <a:p>
            <a:r>
              <a:rPr lang="en-GB" sz="2800" dirty="0">
                <a:solidFill>
                  <a:schemeClr val="tx2"/>
                </a:solidFill>
              </a:rPr>
              <a:t>Resources: Adaptability skills </a:t>
            </a:r>
          </a:p>
        </p:txBody>
      </p:sp>
      <p:pic>
        <p:nvPicPr>
          <p:cNvPr id="74" name="Graphic 73" descr="DVD player">
            <a:extLst>
              <a:ext uri="{FF2B5EF4-FFF2-40B4-BE49-F238E27FC236}">
                <a16:creationId xmlns:a16="http://schemas.microsoft.com/office/drawing/2014/main" id="{07A63A07-D573-A8E6-29BA-841630FDF4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7222" y="978211"/>
            <a:ext cx="5009616" cy="5009616"/>
          </a:xfrm>
          <a:prstGeom prst="rect">
            <a:avLst/>
          </a:prstGeom>
        </p:spPr>
      </p:pic>
      <p:sp>
        <p:nvSpPr>
          <p:cNvPr id="3" name="Content Placeholder 2">
            <a:extLst>
              <a:ext uri="{FF2B5EF4-FFF2-40B4-BE49-F238E27FC236}">
                <a16:creationId xmlns:a16="http://schemas.microsoft.com/office/drawing/2014/main" id="{56E15710-151F-D58A-8432-CE96E5BE1E85}"/>
              </a:ext>
            </a:extLst>
          </p:cNvPr>
          <p:cNvSpPr>
            <a:spLocks noGrp="1"/>
          </p:cNvSpPr>
          <p:nvPr>
            <p:ph idx="1"/>
          </p:nvPr>
        </p:nvSpPr>
        <p:spPr>
          <a:xfrm>
            <a:off x="5711519" y="676501"/>
            <a:ext cx="5410199" cy="5134018"/>
          </a:xfrm>
        </p:spPr>
        <p:txBody>
          <a:bodyPr>
            <a:noAutofit/>
          </a:bodyPr>
          <a:lstStyle/>
          <a:p>
            <a:pPr marL="0" indent="0">
              <a:buNone/>
            </a:pPr>
            <a:r>
              <a:rPr lang="en-GB" sz="2400" dirty="0">
                <a:solidFill>
                  <a:schemeClr val="tx2"/>
                </a:solidFill>
                <a:hlinkClick r:id="rId5"/>
              </a:rPr>
              <a:t>sqaacademy.org.uk/mod/</a:t>
            </a:r>
            <a:r>
              <a:rPr lang="en-GB" sz="2400" dirty="0" err="1">
                <a:solidFill>
                  <a:schemeClr val="tx2"/>
                </a:solidFill>
                <a:hlinkClick r:id="rId5"/>
              </a:rPr>
              <a:t>scorm</a:t>
            </a:r>
            <a:r>
              <a:rPr lang="en-GB" sz="2400" dirty="0">
                <a:solidFill>
                  <a:schemeClr val="tx2"/>
                </a:solidFill>
                <a:hlinkClick r:id="rId5"/>
              </a:rPr>
              <a:t>/</a:t>
            </a:r>
            <a:r>
              <a:rPr lang="en-GB" sz="2400" dirty="0" err="1">
                <a:solidFill>
                  <a:schemeClr val="tx2"/>
                </a:solidFill>
                <a:hlinkClick r:id="rId5"/>
              </a:rPr>
              <a:t>player.php?a</a:t>
            </a:r>
            <a:r>
              <a:rPr lang="en-GB" sz="2400" dirty="0">
                <a:solidFill>
                  <a:schemeClr val="tx2"/>
                </a:solidFill>
                <a:hlinkClick r:id="rId5"/>
              </a:rPr>
              <a:t>=</a:t>
            </a:r>
            <a:r>
              <a:rPr lang="en-GB" sz="2400" dirty="0" err="1">
                <a:solidFill>
                  <a:schemeClr val="tx2"/>
                </a:solidFill>
                <a:hlinkClick r:id="rId5"/>
              </a:rPr>
              <a:t>720&amp;currentorg</a:t>
            </a:r>
            <a:r>
              <a:rPr lang="en-GB" sz="2400" dirty="0">
                <a:solidFill>
                  <a:schemeClr val="tx2"/>
                </a:solidFill>
                <a:hlinkClick r:id="rId5"/>
              </a:rPr>
              <a:t>=</a:t>
            </a:r>
            <a:r>
              <a:rPr lang="en-GB" sz="2400" dirty="0" err="1">
                <a:solidFill>
                  <a:schemeClr val="tx2"/>
                </a:solidFill>
                <a:hlinkClick r:id="rId5"/>
              </a:rPr>
              <a:t>articulate_rise&amp;scoid</a:t>
            </a:r>
            <a:r>
              <a:rPr lang="en-GB" sz="2400" dirty="0">
                <a:solidFill>
                  <a:schemeClr val="tx2"/>
                </a:solidFill>
                <a:hlinkClick r:id="rId5"/>
              </a:rPr>
              <a:t>=</a:t>
            </a:r>
            <a:r>
              <a:rPr lang="en-GB" sz="2400" dirty="0" err="1">
                <a:solidFill>
                  <a:schemeClr val="tx2"/>
                </a:solidFill>
                <a:hlinkClick r:id="rId5"/>
              </a:rPr>
              <a:t>2291&amp;sesskey</a:t>
            </a:r>
            <a:r>
              <a:rPr lang="en-GB" sz="2400" dirty="0">
                <a:solidFill>
                  <a:schemeClr val="tx2"/>
                </a:solidFill>
                <a:hlinkClick r:id="rId5"/>
              </a:rPr>
              <a:t>=</a:t>
            </a:r>
            <a:r>
              <a:rPr lang="en-GB" sz="2400" dirty="0" err="1">
                <a:solidFill>
                  <a:schemeClr val="tx2"/>
                </a:solidFill>
                <a:hlinkClick r:id="rId5"/>
              </a:rPr>
              <a:t>tikiu3omF7&amp;display</a:t>
            </a:r>
            <a:r>
              <a:rPr lang="en-GB" sz="2400" dirty="0">
                <a:solidFill>
                  <a:schemeClr val="tx2"/>
                </a:solidFill>
                <a:hlinkClick r:id="rId5"/>
              </a:rPr>
              <a:t>=</a:t>
            </a:r>
            <a:r>
              <a:rPr lang="en-GB" sz="2400" dirty="0" err="1">
                <a:solidFill>
                  <a:schemeClr val="tx2"/>
                </a:solidFill>
                <a:hlinkClick r:id="rId5"/>
              </a:rPr>
              <a:t>popup&amp;mode</a:t>
            </a:r>
            <a:r>
              <a:rPr lang="en-GB" sz="2400" dirty="0">
                <a:solidFill>
                  <a:schemeClr val="tx2"/>
                </a:solidFill>
                <a:hlinkClick r:id="rId5"/>
              </a:rPr>
              <a:t>=normal</a:t>
            </a:r>
            <a:endParaRPr lang="en-GB" sz="2400" dirty="0">
              <a:solidFill>
                <a:schemeClr val="tx2"/>
              </a:solidFill>
            </a:endParaRPr>
          </a:p>
          <a:p>
            <a:pPr marL="0" indent="0">
              <a:buNone/>
            </a:pPr>
            <a:endParaRPr lang="en-GB" sz="2400" dirty="0">
              <a:solidFill>
                <a:schemeClr val="tx2"/>
              </a:solidFill>
            </a:endParaRPr>
          </a:p>
          <a:p>
            <a:pPr marL="0" indent="0">
              <a:buNone/>
            </a:pPr>
            <a:r>
              <a:rPr lang="en-GB" sz="2400" dirty="0">
                <a:hlinkClick r:id="rId6"/>
              </a:rPr>
              <a:t>1451_skills-toolkit-phase-1-_guidance-paper_v4-002-final.pdf (stf.org.uk)</a:t>
            </a:r>
            <a:endParaRPr lang="en-GB" sz="2400" dirty="0"/>
          </a:p>
          <a:p>
            <a:pPr marL="0" indent="0">
              <a:buNone/>
            </a:pPr>
            <a:endParaRPr lang="en-GB" sz="2400" dirty="0">
              <a:solidFill>
                <a:schemeClr val="tx2"/>
              </a:solidFill>
            </a:endParaRPr>
          </a:p>
          <a:p>
            <a:pPr marL="0" indent="0">
              <a:buNone/>
            </a:pPr>
            <a:r>
              <a:rPr lang="en-GB" sz="2400" dirty="0">
                <a:solidFill>
                  <a:schemeClr val="tx2"/>
                </a:solidFill>
                <a:hlinkClick r:id="rId7"/>
              </a:rPr>
              <a:t>meta-skills-progression-framework.pdf (skillsdevelopmentscotland.co.uk)</a:t>
            </a:r>
            <a:endParaRPr lang="en-GB" sz="2400" i="1" dirty="0">
              <a:solidFill>
                <a:schemeClr val="tx2"/>
              </a:solidFill>
            </a:endParaRPr>
          </a:p>
        </p:txBody>
      </p:sp>
    </p:spTree>
    <p:extLst>
      <p:ext uri="{BB962C8B-B14F-4D97-AF65-F5344CB8AC3E}">
        <p14:creationId xmlns:p14="http://schemas.microsoft.com/office/powerpoint/2010/main" val="2665537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F6392-0B4E-42B6-1AA2-FAD283DC65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420F25-272B-53B0-FEE0-7E690E13A794}"/>
              </a:ext>
            </a:extLst>
          </p:cNvPr>
          <p:cNvSpPr>
            <a:spLocks noGrp="1"/>
          </p:cNvSpPr>
          <p:nvPr>
            <p:ph type="title"/>
          </p:nvPr>
        </p:nvSpPr>
        <p:spPr/>
        <p:txBody>
          <a:bodyPr>
            <a:normAutofit fontScale="90000"/>
          </a:bodyPr>
          <a:lstStyle/>
          <a:p>
            <a:r>
              <a:rPr lang="en-GB" dirty="0">
                <a:solidFill>
                  <a:schemeClr val="accent6"/>
                </a:solidFill>
              </a:rPr>
              <a:t>Workshop discussion </a:t>
            </a:r>
          </a:p>
        </p:txBody>
      </p:sp>
      <p:sp>
        <p:nvSpPr>
          <p:cNvPr id="4" name="Slide Number Placeholder 3">
            <a:extLst>
              <a:ext uri="{FF2B5EF4-FFF2-40B4-BE49-F238E27FC236}">
                <a16:creationId xmlns:a16="http://schemas.microsoft.com/office/drawing/2014/main" id="{D7A491E5-F4E4-FF60-F5E6-5589F1DB941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ECA9F8-30CB-5A4F-9E23-C367792DA992}" type="slidenum">
              <a:rPr kumimoji="0" lang="en-US" sz="1200" b="0" i="0" u="none" strike="noStrike" kern="1200" cap="none" spc="0" normalizeH="0" baseline="0" noProof="0" smtClean="0">
                <a:ln>
                  <a:noFill/>
                </a:ln>
                <a:solidFill>
                  <a:srgbClr val="000000">
                    <a:tint val="75000"/>
                  </a:srgbClr>
                </a:solidFill>
                <a:effectLst/>
                <a:uLnTx/>
                <a:uFillTx/>
                <a:latin typeface="Proxima Nova Rg"/>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tint val="75000"/>
                </a:srgbClr>
              </a:solidFill>
              <a:effectLst/>
              <a:uLnTx/>
              <a:uFillTx/>
              <a:latin typeface="Proxima Nova Rg"/>
              <a:ea typeface="+mn-ea"/>
              <a:cs typeface="+mn-cs"/>
            </a:endParaRPr>
          </a:p>
        </p:txBody>
      </p:sp>
      <p:sp>
        <p:nvSpPr>
          <p:cNvPr id="6" name="TextBox 5">
            <a:extLst>
              <a:ext uri="{FF2B5EF4-FFF2-40B4-BE49-F238E27FC236}">
                <a16:creationId xmlns:a16="http://schemas.microsoft.com/office/drawing/2014/main" id="{D71DD73F-A61F-B80E-4BE8-CA2E66983831}"/>
              </a:ext>
            </a:extLst>
          </p:cNvPr>
          <p:cNvSpPr txBox="1"/>
          <p:nvPr/>
        </p:nvSpPr>
        <p:spPr>
          <a:xfrm>
            <a:off x="833718" y="1443841"/>
            <a:ext cx="10434917" cy="5632311"/>
          </a:xfrm>
          <a:prstGeom prst="rect">
            <a:avLst/>
          </a:prstGeom>
          <a:noFill/>
        </p:spPr>
        <p:txBody>
          <a:bodyPr wrap="square">
            <a:spAutoFit/>
          </a:bodyPr>
          <a:lstStyle/>
          <a:p>
            <a:r>
              <a:rPr lang="en-GB" sz="2400" b="1" dirty="0"/>
              <a:t>Purpose</a:t>
            </a:r>
          </a:p>
          <a:p>
            <a:r>
              <a:rPr lang="en-GB" sz="2400" dirty="0"/>
              <a:t>To share approaches to delivering and evidencing meta skills to maximise the impact of the overall apprenticeship experience for our apprentices</a:t>
            </a:r>
          </a:p>
          <a:p>
            <a:endParaRPr lang="en-GB" sz="2400" dirty="0"/>
          </a:p>
          <a:p>
            <a:r>
              <a:rPr lang="en-GB" sz="2400" b="1" dirty="0"/>
              <a:t>Questions</a:t>
            </a:r>
          </a:p>
          <a:p>
            <a:pPr marL="457200" indent="-457200">
              <a:buFont typeface="Arial" panose="020B0604020202020204" pitchFamily="34" charset="0"/>
              <a:buChar char="•"/>
            </a:pPr>
            <a:r>
              <a:rPr lang="en-GB" sz="2400" kern="100" dirty="0">
                <a:effectLst/>
                <a:ea typeface="Aptos" panose="020B0004020202020204" pitchFamily="34" charset="0"/>
                <a:cs typeface="Times New Roman" panose="02020603050405020304" pitchFamily="18" charset="0"/>
              </a:rPr>
              <a:t>How do you help apprentices to buy in to meta-skills and understand their relevance?</a:t>
            </a:r>
          </a:p>
          <a:p>
            <a:pPr marL="457200" indent="-457200">
              <a:buFont typeface="Arial" panose="020B0604020202020204" pitchFamily="34" charset="0"/>
              <a:buChar char="•"/>
            </a:pPr>
            <a:r>
              <a:rPr lang="en-GB" sz="2400" kern="100" dirty="0">
                <a:ea typeface="Aptos" panose="020B0004020202020204" pitchFamily="34" charset="0"/>
                <a:cs typeface="Times New Roman" panose="02020603050405020304" pitchFamily="18" charset="0"/>
              </a:rPr>
              <a:t>H</a:t>
            </a:r>
            <a:r>
              <a:rPr lang="en-GB" sz="2400" kern="100" dirty="0">
                <a:effectLst/>
                <a:ea typeface="Aptos" panose="020B0004020202020204" pitchFamily="34" charset="0"/>
                <a:cs typeface="Times New Roman" panose="02020603050405020304" pitchFamily="18" charset="0"/>
              </a:rPr>
              <a:t>ow and where do meta-skills fit most naturally in your apprenticeship delivery?</a:t>
            </a:r>
          </a:p>
          <a:p>
            <a:pPr marL="457200" indent="-457200">
              <a:buFont typeface="Arial" panose="020B0604020202020204" pitchFamily="34" charset="0"/>
              <a:buChar char="•"/>
            </a:pPr>
            <a:r>
              <a:rPr lang="en-GB" sz="2400" kern="100" dirty="0">
                <a:ea typeface="Aptos" panose="020B0004020202020204" pitchFamily="34" charset="0"/>
                <a:cs typeface="Times New Roman" panose="02020603050405020304" pitchFamily="18" charset="0"/>
              </a:rPr>
              <a:t>How are you generating assessment evidence?</a:t>
            </a:r>
          </a:p>
          <a:p>
            <a:pPr marL="457200" indent="-457200">
              <a:buFont typeface="Arial" panose="020B0604020202020204" pitchFamily="34" charset="0"/>
              <a:buChar char="•"/>
            </a:pPr>
            <a:endParaRPr lang="en-GB" b="1" kern="100" dirty="0">
              <a:latin typeface="Aptos" panose="020B0004020202020204" pitchFamily="34" charset="0"/>
              <a:ea typeface="Aptos" panose="020B0004020202020204" pitchFamily="34" charset="0"/>
              <a:cs typeface="Times New Roman" panose="02020603050405020304" pitchFamily="18" charset="0"/>
            </a:endParaRPr>
          </a:p>
          <a:p>
            <a:r>
              <a:rPr lang="en-GB" sz="2400" b="1" kern="100" dirty="0">
                <a:ea typeface="Aptos" panose="020B0004020202020204" pitchFamily="34" charset="0"/>
                <a:cs typeface="Times New Roman" panose="02020603050405020304" pitchFamily="18" charset="0"/>
              </a:rPr>
              <a:t>Output</a:t>
            </a:r>
          </a:p>
          <a:p>
            <a:pPr marL="285750" indent="-285750">
              <a:buFont typeface="Arial" panose="020B0604020202020204" pitchFamily="34" charset="0"/>
              <a:buChar char="•"/>
            </a:pPr>
            <a:r>
              <a:rPr lang="en-GB" sz="2400" kern="100" dirty="0">
                <a:ea typeface="Aptos" panose="020B0004020202020204" pitchFamily="34" charset="0"/>
                <a:cs typeface="Times New Roman" panose="02020603050405020304" pitchFamily="18" charset="0"/>
              </a:rPr>
              <a:t>Share your tips and any challenges</a:t>
            </a:r>
            <a:endParaRPr lang="en-GB" sz="2400" dirty="0"/>
          </a:p>
          <a:p>
            <a:pPr marL="457200" indent="-457200">
              <a:buFont typeface="Arial" panose="020B0604020202020204" pitchFamily="34" charset="0"/>
              <a:buChar char="•"/>
            </a:pPr>
            <a:endParaRPr lang="en-GB" dirty="0"/>
          </a:p>
          <a:p>
            <a:endParaRPr lang="en-GB" dirty="0"/>
          </a:p>
          <a:p>
            <a:r>
              <a:rPr lang="en-GB" dirty="0"/>
              <a:t>   </a:t>
            </a:r>
          </a:p>
        </p:txBody>
      </p:sp>
    </p:spTree>
    <p:extLst>
      <p:ext uri="{BB962C8B-B14F-4D97-AF65-F5344CB8AC3E}">
        <p14:creationId xmlns:p14="http://schemas.microsoft.com/office/powerpoint/2010/main" val="2326105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41FB9-10A8-6951-43B3-18911FAC30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E4F082-A5AA-B6F0-FF0A-E23D78E3024D}"/>
              </a:ext>
            </a:extLst>
          </p:cNvPr>
          <p:cNvSpPr>
            <a:spLocks noGrp="1"/>
          </p:cNvSpPr>
          <p:nvPr>
            <p:ph type="title"/>
          </p:nvPr>
        </p:nvSpPr>
        <p:spPr>
          <a:xfrm>
            <a:off x="493057" y="484095"/>
            <a:ext cx="10978124" cy="636494"/>
          </a:xfrm>
        </p:spPr>
        <p:txBody>
          <a:bodyPr>
            <a:normAutofit fontScale="90000"/>
          </a:bodyPr>
          <a:lstStyle/>
          <a:p>
            <a:r>
              <a:rPr lang="en-GB" dirty="0">
                <a:solidFill>
                  <a:schemeClr val="accent6"/>
                </a:solidFill>
              </a:rPr>
              <a:t>Agenda</a:t>
            </a:r>
          </a:p>
        </p:txBody>
      </p:sp>
      <p:sp>
        <p:nvSpPr>
          <p:cNvPr id="4" name="Slide Number Placeholder 3">
            <a:extLst>
              <a:ext uri="{FF2B5EF4-FFF2-40B4-BE49-F238E27FC236}">
                <a16:creationId xmlns:a16="http://schemas.microsoft.com/office/drawing/2014/main" id="{15463824-D7AD-F4C0-A338-2FA0A6B8A0A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ECA9F8-30CB-5A4F-9E23-C367792DA992}" type="slidenum">
              <a:rPr kumimoji="0" lang="en-US" sz="1200" b="0" i="0" u="none" strike="noStrike" kern="1200" cap="none" spc="0" normalizeH="0" baseline="0" noProof="0" smtClean="0">
                <a:ln>
                  <a:noFill/>
                </a:ln>
                <a:solidFill>
                  <a:srgbClr val="000000">
                    <a:tint val="75000"/>
                  </a:srgbClr>
                </a:solidFill>
                <a:effectLst/>
                <a:uLnTx/>
                <a:uFillTx/>
                <a:latin typeface="Proxima Nova Rg"/>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tint val="75000"/>
                </a:srgbClr>
              </a:solidFill>
              <a:effectLst/>
              <a:uLnTx/>
              <a:uFillTx/>
              <a:latin typeface="Proxima Nova Rg"/>
              <a:ea typeface="+mn-ea"/>
              <a:cs typeface="+mn-cs"/>
            </a:endParaRPr>
          </a:p>
        </p:txBody>
      </p:sp>
      <p:graphicFrame>
        <p:nvGraphicFramePr>
          <p:cNvPr id="5" name="Table 5">
            <a:extLst>
              <a:ext uri="{FF2B5EF4-FFF2-40B4-BE49-F238E27FC236}">
                <a16:creationId xmlns:a16="http://schemas.microsoft.com/office/drawing/2014/main" id="{384F01F4-669D-0DF8-9620-41805EDFA23A}"/>
              </a:ext>
            </a:extLst>
          </p:cNvPr>
          <p:cNvGraphicFramePr>
            <a:graphicFrameLocks noGrp="1"/>
          </p:cNvGraphicFramePr>
          <p:nvPr>
            <p:extLst>
              <p:ext uri="{D42A27DB-BD31-4B8C-83A1-F6EECF244321}">
                <p14:modId xmlns:p14="http://schemas.microsoft.com/office/powerpoint/2010/main" val="3405956548"/>
              </p:ext>
            </p:extLst>
          </p:nvPr>
        </p:nvGraphicFramePr>
        <p:xfrm>
          <a:off x="493057" y="1228166"/>
          <a:ext cx="11385178" cy="5289468"/>
        </p:xfrm>
        <a:graphic>
          <a:graphicData uri="http://schemas.openxmlformats.org/drawingml/2006/table">
            <a:tbl>
              <a:tblPr firstRow="1" bandRow="1">
                <a:tableStyleId>{5C22544A-7EE6-4342-B048-85BDC9FD1C3A}</a:tableStyleId>
              </a:tblPr>
              <a:tblGrid>
                <a:gridCol w="9215719">
                  <a:extLst>
                    <a:ext uri="{9D8B030D-6E8A-4147-A177-3AD203B41FA5}">
                      <a16:colId xmlns:a16="http://schemas.microsoft.com/office/drawing/2014/main" val="387541117"/>
                    </a:ext>
                  </a:extLst>
                </a:gridCol>
                <a:gridCol w="2169459">
                  <a:extLst>
                    <a:ext uri="{9D8B030D-6E8A-4147-A177-3AD203B41FA5}">
                      <a16:colId xmlns:a16="http://schemas.microsoft.com/office/drawing/2014/main" val="2684518430"/>
                    </a:ext>
                  </a:extLst>
                </a:gridCol>
              </a:tblGrid>
              <a:tr h="555810">
                <a:tc>
                  <a:txBody>
                    <a:bodyPr/>
                    <a:lstStyle/>
                    <a:p>
                      <a:pPr marL="107950"/>
                      <a:r>
                        <a:rPr lang="en-GB" sz="1800" dirty="0"/>
                        <a:t>Item</a:t>
                      </a:r>
                    </a:p>
                  </a:txBody>
                  <a:tcPr marL="45720" marR="45720" marT="22860" marB="22860" anchor="ctr"/>
                </a:tc>
                <a:tc>
                  <a:txBody>
                    <a:bodyPr/>
                    <a:lstStyle/>
                    <a:p>
                      <a:pPr marL="107950"/>
                      <a:r>
                        <a:rPr lang="en-GB" sz="1800" dirty="0"/>
                        <a:t>Timings</a:t>
                      </a:r>
                    </a:p>
                  </a:txBody>
                  <a:tcPr marL="45720" marR="45720" marT="22860" marB="22860" anchor="ctr"/>
                </a:tc>
                <a:extLst>
                  <a:ext uri="{0D108BD9-81ED-4DB2-BD59-A6C34878D82A}">
                    <a16:rowId xmlns:a16="http://schemas.microsoft.com/office/drawing/2014/main" val="2344054542"/>
                  </a:ext>
                </a:extLst>
              </a:tr>
              <a:tr h="507003">
                <a:tc>
                  <a:txBody>
                    <a:bodyPr/>
                    <a:lstStyle/>
                    <a:p>
                      <a:pPr marL="108000"/>
                      <a:r>
                        <a:rPr lang="en-GB" sz="1800" dirty="0"/>
                        <a:t>Introduction, Purpose and objectives</a:t>
                      </a:r>
                    </a:p>
                  </a:txBody>
                  <a:tcPr marL="45720" marR="45720" marT="22860" marB="22860" anchor="ctr"/>
                </a:tc>
                <a:tc>
                  <a:txBody>
                    <a:bodyPr/>
                    <a:lstStyle/>
                    <a:p>
                      <a:pPr marL="108000"/>
                      <a:r>
                        <a:rPr lang="en-GB" sz="1800" dirty="0"/>
                        <a:t>10.30 – 10.40</a:t>
                      </a:r>
                    </a:p>
                  </a:txBody>
                  <a:tcPr marL="45720" marR="45720" marT="22860" marB="22860" anchor="ctr"/>
                </a:tc>
                <a:extLst>
                  <a:ext uri="{0D108BD9-81ED-4DB2-BD59-A6C34878D82A}">
                    <a16:rowId xmlns:a16="http://schemas.microsoft.com/office/drawing/2014/main" val="1594572331"/>
                  </a:ext>
                </a:extLst>
              </a:tr>
              <a:tr h="1084693">
                <a:tc>
                  <a:txBody>
                    <a:bodyPr/>
                    <a:lstStyle/>
                    <a:p>
                      <a:pPr algn="l"/>
                      <a:r>
                        <a:rPr lang="en-US" sz="1800" b="0" dirty="0">
                          <a:effectLst/>
                          <a:latin typeface="+mn-lt"/>
                          <a:ea typeface="Times New Roman" panose="02020603050405020304" pitchFamily="18" charset="0"/>
                          <a:cs typeface="Times New Roman" panose="02020603050405020304" pitchFamily="18" charset="0"/>
                        </a:rPr>
                        <a:t>Meta skills and their role within apprenticeships</a:t>
                      </a:r>
                      <a:endParaRPr lang="en-GB" sz="1800" b="0" dirty="0">
                        <a:effectLst/>
                        <a:latin typeface="+mn-lt"/>
                        <a:ea typeface="Times New Roman" panose="02020603050405020304" pitchFamily="18" charset="0"/>
                      </a:endParaRPr>
                    </a:p>
                    <a:p>
                      <a:pPr marL="342900" lvl="0" indent="-342900" algn="l">
                        <a:buFont typeface="Symbol" panose="05050102010706020507" pitchFamily="18" charset="2"/>
                        <a:buChar char=""/>
                      </a:pPr>
                      <a:r>
                        <a:rPr lang="en-US" sz="1800" dirty="0">
                          <a:effectLst/>
                          <a:latin typeface="+mn-lt"/>
                          <a:ea typeface="Times New Roman" panose="02020603050405020304" pitchFamily="18" charset="0"/>
                          <a:cs typeface="Times New Roman" panose="02020603050405020304" pitchFamily="18" charset="0"/>
                        </a:rPr>
                        <a:t>Delivering and evidencing meta skills in apprenticeships</a:t>
                      </a:r>
                      <a:endParaRPr lang="en-GB" sz="1800" dirty="0">
                        <a:effectLst/>
                        <a:latin typeface="+mn-lt"/>
                        <a:ea typeface="Times New Roman" panose="02020603050405020304" pitchFamily="18" charset="0"/>
                      </a:endParaRPr>
                    </a:p>
                    <a:p>
                      <a:pPr marL="342900" lvl="0" indent="-342900" algn="l">
                        <a:buFont typeface="Symbol" panose="05050102010706020507" pitchFamily="18" charset="2"/>
                        <a:buChar char=""/>
                      </a:pPr>
                      <a:r>
                        <a:rPr lang="en-US" sz="1800" dirty="0">
                          <a:effectLst/>
                          <a:latin typeface="+mn-lt"/>
                          <a:ea typeface="Times New Roman" panose="02020603050405020304" pitchFamily="18" charset="0"/>
                          <a:cs typeface="Times New Roman" panose="02020603050405020304" pitchFamily="18" charset="0"/>
                        </a:rPr>
                        <a:t>Developing and progressing meta skills</a:t>
                      </a:r>
                    </a:p>
                    <a:p>
                      <a:pPr marL="0" lvl="0" indent="0" algn="l">
                        <a:buFont typeface="Symbol" panose="05050102010706020507" pitchFamily="18" charset="2"/>
                        <a:buNone/>
                      </a:pPr>
                      <a:r>
                        <a:rPr lang="en-GB" sz="1800" dirty="0"/>
                        <a:t>Q and A</a:t>
                      </a:r>
                    </a:p>
                  </a:txBody>
                  <a:tcPr marL="114300" marR="114300" marT="0" marB="0"/>
                </a:tc>
                <a:tc>
                  <a:txBody>
                    <a:bodyPr/>
                    <a:lstStyle/>
                    <a:p>
                      <a:pPr marL="108000"/>
                      <a:r>
                        <a:rPr lang="en-GB" sz="1800" dirty="0"/>
                        <a:t>10.40 – 11.40</a:t>
                      </a:r>
                    </a:p>
                  </a:txBody>
                  <a:tcPr marL="45720" marR="45720" marT="22860" marB="22860" anchor="ctr"/>
                </a:tc>
                <a:extLst>
                  <a:ext uri="{0D108BD9-81ED-4DB2-BD59-A6C34878D82A}">
                    <a16:rowId xmlns:a16="http://schemas.microsoft.com/office/drawing/2014/main" val="394389566"/>
                  </a:ext>
                </a:extLst>
              </a:tr>
              <a:tr h="507003">
                <a:tc>
                  <a:txBody>
                    <a:bodyPr/>
                    <a:lstStyle/>
                    <a:p>
                      <a:pPr marL="108000"/>
                      <a:r>
                        <a:rPr lang="en-GB" sz="1800" dirty="0"/>
                        <a:t>Workshop activity</a:t>
                      </a:r>
                    </a:p>
                  </a:txBody>
                  <a:tcPr marL="45720" marR="45720" marT="22860" marB="22860" anchor="ctr"/>
                </a:tc>
                <a:tc>
                  <a:txBody>
                    <a:bodyPr/>
                    <a:lstStyle/>
                    <a:p>
                      <a:pPr marL="108000"/>
                      <a:r>
                        <a:rPr lang="en-GB" sz="1800" dirty="0"/>
                        <a:t>11.40 – 13.00</a:t>
                      </a:r>
                    </a:p>
                  </a:txBody>
                  <a:tcPr marL="45720" marR="45720" marT="22860" marB="22860" anchor="ctr"/>
                </a:tc>
                <a:extLst>
                  <a:ext uri="{0D108BD9-81ED-4DB2-BD59-A6C34878D82A}">
                    <a16:rowId xmlns:a16="http://schemas.microsoft.com/office/drawing/2014/main" val="1429391697"/>
                  </a:ext>
                </a:extLst>
              </a:tr>
              <a:tr h="587542">
                <a:tc>
                  <a:txBody>
                    <a:bodyPr/>
                    <a:lstStyle/>
                    <a:p>
                      <a:pPr marL="108000"/>
                      <a:r>
                        <a:rPr lang="en-GB" sz="1800" dirty="0"/>
                        <a:t>Lunch</a:t>
                      </a:r>
                    </a:p>
                    <a:p>
                      <a:pPr marL="108000"/>
                      <a:r>
                        <a:rPr lang="en-GB" sz="1800" dirty="0"/>
                        <a:t>Tour of GTG training workshop </a:t>
                      </a:r>
                    </a:p>
                  </a:txBody>
                  <a:tcPr marL="45720" marR="45720" marT="22860" marB="22860" anchor="ctr"/>
                </a:tc>
                <a:tc>
                  <a:txBody>
                    <a:bodyPr/>
                    <a:lstStyle/>
                    <a:p>
                      <a:pPr marL="108000"/>
                      <a:r>
                        <a:rPr lang="en-GB" sz="1800" dirty="0"/>
                        <a:t>13.00 – 14.30</a:t>
                      </a:r>
                    </a:p>
                  </a:txBody>
                  <a:tcPr marL="45720" marR="45720" marT="22860" marB="22860" anchor="ctr"/>
                </a:tc>
                <a:extLst>
                  <a:ext uri="{0D108BD9-81ED-4DB2-BD59-A6C34878D82A}">
                    <a16:rowId xmlns:a16="http://schemas.microsoft.com/office/drawing/2014/main" val="1646171735"/>
                  </a:ext>
                </a:extLst>
              </a:tr>
              <a:tr h="507003">
                <a:tc>
                  <a:txBody>
                    <a:bodyPr/>
                    <a:lstStyle/>
                    <a:p>
                      <a:pPr marL="108000"/>
                      <a:r>
                        <a:rPr lang="en-GB" sz="1800" dirty="0"/>
                        <a:t>Summary of feedback from workshop activity</a:t>
                      </a:r>
                    </a:p>
                  </a:txBody>
                  <a:tcPr marL="45720" marR="45720" marT="22860" marB="22860" anchor="ctr"/>
                </a:tc>
                <a:tc>
                  <a:txBody>
                    <a:bodyPr/>
                    <a:lstStyle/>
                    <a:p>
                      <a:pPr marL="108000"/>
                      <a:r>
                        <a:rPr lang="en-GB" sz="1800" dirty="0"/>
                        <a:t>14.30 – 14.50</a:t>
                      </a:r>
                    </a:p>
                  </a:txBody>
                  <a:tcPr marL="45720" marR="45720" marT="22860" marB="22860" anchor="ctr"/>
                </a:tc>
                <a:extLst>
                  <a:ext uri="{0D108BD9-81ED-4DB2-BD59-A6C34878D82A}">
                    <a16:rowId xmlns:a16="http://schemas.microsoft.com/office/drawing/2014/main" val="755526435"/>
                  </a:ext>
                </a:extLst>
              </a:tr>
              <a:tr h="507003">
                <a:tc>
                  <a:txBody>
                    <a:bodyPr/>
                    <a:lstStyle/>
                    <a:p>
                      <a:pPr marL="108000"/>
                      <a:r>
                        <a:rPr lang="en-GB" sz="1800" dirty="0"/>
                        <a:t>Powering Futures – case study of work with an employer in apprenticeships</a:t>
                      </a:r>
                    </a:p>
                  </a:txBody>
                  <a:tcPr marL="45720" marR="45720" marT="22860" marB="22860" anchor="ctr"/>
                </a:tc>
                <a:tc>
                  <a:txBody>
                    <a:bodyPr/>
                    <a:lstStyle/>
                    <a:p>
                      <a:pPr marL="108000"/>
                      <a:r>
                        <a:rPr lang="en-GB" sz="1800" dirty="0"/>
                        <a:t>14.50 – 15.05</a:t>
                      </a:r>
                    </a:p>
                  </a:txBody>
                  <a:tcPr marL="45720" marR="45720" marT="22860" marB="22860" anchor="ctr"/>
                </a:tc>
                <a:extLst>
                  <a:ext uri="{0D108BD9-81ED-4DB2-BD59-A6C34878D82A}">
                    <a16:rowId xmlns:a16="http://schemas.microsoft.com/office/drawing/2014/main" val="3969539052"/>
                  </a:ext>
                </a:extLst>
              </a:tr>
              <a:tr h="507003">
                <a:tc>
                  <a:txBody>
                    <a:bodyPr/>
                    <a:lstStyle/>
                    <a:p>
                      <a:pPr marL="108000"/>
                      <a:r>
                        <a:rPr lang="en-GB" sz="1800" dirty="0"/>
                        <a:t>Reflection and event feedback</a:t>
                      </a:r>
                    </a:p>
                  </a:txBody>
                  <a:tcPr marL="45720" marR="45720" marT="22860" marB="22860" anchor="ctr"/>
                </a:tc>
                <a:tc>
                  <a:txBody>
                    <a:bodyPr/>
                    <a:lstStyle/>
                    <a:p>
                      <a:pPr marL="108000"/>
                      <a:r>
                        <a:rPr lang="en-GB" sz="1800" dirty="0"/>
                        <a:t>15.05 – 15.20</a:t>
                      </a:r>
                    </a:p>
                  </a:txBody>
                  <a:tcPr marL="45720" marR="45720" marT="22860" marB="22860" anchor="ctr"/>
                </a:tc>
                <a:extLst>
                  <a:ext uri="{0D108BD9-81ED-4DB2-BD59-A6C34878D82A}">
                    <a16:rowId xmlns:a16="http://schemas.microsoft.com/office/drawing/2014/main" val="2428844093"/>
                  </a:ext>
                </a:extLst>
              </a:tr>
              <a:tr h="507003">
                <a:tc>
                  <a:txBody>
                    <a:bodyPr/>
                    <a:lstStyle/>
                    <a:p>
                      <a:pPr marL="108000"/>
                      <a:r>
                        <a:rPr lang="en-GB" sz="1800" dirty="0"/>
                        <a:t>Closing remarks and next steps</a:t>
                      </a:r>
                    </a:p>
                  </a:txBody>
                  <a:tcPr marL="45720" marR="45720" marT="22860" marB="22860" anchor="ctr"/>
                </a:tc>
                <a:tc>
                  <a:txBody>
                    <a:bodyPr/>
                    <a:lstStyle/>
                    <a:p>
                      <a:pPr marL="108000"/>
                      <a:r>
                        <a:rPr lang="en-GB" sz="1800" dirty="0"/>
                        <a:t>15.20 – 15.30</a:t>
                      </a:r>
                    </a:p>
                  </a:txBody>
                  <a:tcPr marL="45720" marR="45720" marT="22860" marB="22860" anchor="ctr"/>
                </a:tc>
                <a:extLst>
                  <a:ext uri="{0D108BD9-81ED-4DB2-BD59-A6C34878D82A}">
                    <a16:rowId xmlns:a16="http://schemas.microsoft.com/office/drawing/2014/main" val="701641284"/>
                  </a:ext>
                </a:extLst>
              </a:tr>
            </a:tbl>
          </a:graphicData>
        </a:graphic>
      </p:graphicFrame>
    </p:spTree>
    <p:extLst>
      <p:ext uri="{BB962C8B-B14F-4D97-AF65-F5344CB8AC3E}">
        <p14:creationId xmlns:p14="http://schemas.microsoft.com/office/powerpoint/2010/main" val="1670069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066" b="-11451"/>
            </a:stretch>
          </a:blipFill>
        </p:spPr>
        <p:txBody>
          <a:bodyPr/>
          <a:lstStyle/>
          <a:p>
            <a:endParaRPr lang="en-US" sz="1200"/>
          </a:p>
        </p:txBody>
      </p:sp>
      <p:grpSp>
        <p:nvGrpSpPr>
          <p:cNvPr id="3" name="Group 3"/>
          <p:cNvGrpSpPr/>
          <p:nvPr/>
        </p:nvGrpSpPr>
        <p:grpSpPr>
          <a:xfrm>
            <a:off x="-245990" y="5342312"/>
            <a:ext cx="13086531" cy="1684313"/>
            <a:chOff x="0" y="0"/>
            <a:chExt cx="5169988" cy="665408"/>
          </a:xfrm>
        </p:grpSpPr>
        <p:sp>
          <p:nvSpPr>
            <p:cNvPr id="4" name="Freeform 4"/>
            <p:cNvSpPr/>
            <p:nvPr/>
          </p:nvSpPr>
          <p:spPr>
            <a:xfrm>
              <a:off x="0" y="0"/>
              <a:ext cx="5169988" cy="665408"/>
            </a:xfrm>
            <a:custGeom>
              <a:avLst/>
              <a:gdLst/>
              <a:ahLst/>
              <a:cxnLst/>
              <a:rect l="l" t="t" r="r" b="b"/>
              <a:pathLst>
                <a:path w="5169988" h="665408">
                  <a:moveTo>
                    <a:pt x="0" y="0"/>
                  </a:moveTo>
                  <a:lnTo>
                    <a:pt x="5169988" y="0"/>
                  </a:lnTo>
                  <a:lnTo>
                    <a:pt x="5169988" y="665408"/>
                  </a:lnTo>
                  <a:lnTo>
                    <a:pt x="0" y="665408"/>
                  </a:lnTo>
                  <a:close/>
                </a:path>
              </a:pathLst>
            </a:custGeom>
            <a:solidFill>
              <a:srgbClr val="D69D6A"/>
            </a:solidFill>
          </p:spPr>
          <p:txBody>
            <a:bodyPr/>
            <a:lstStyle/>
            <a:p>
              <a:endParaRPr lang="en-US" sz="1200"/>
            </a:p>
          </p:txBody>
        </p:sp>
        <p:sp>
          <p:nvSpPr>
            <p:cNvPr id="5" name="TextBox 5"/>
            <p:cNvSpPr txBox="1"/>
            <p:nvPr/>
          </p:nvSpPr>
          <p:spPr>
            <a:xfrm>
              <a:off x="0" y="19050"/>
              <a:ext cx="5169988" cy="646358"/>
            </a:xfrm>
            <a:prstGeom prst="rect">
              <a:avLst/>
            </a:prstGeom>
          </p:spPr>
          <p:txBody>
            <a:bodyPr lIns="33867" tIns="33867" rIns="33867" bIns="33867" rtlCol="0" anchor="ctr"/>
            <a:lstStyle/>
            <a:p>
              <a:pPr algn="ctr">
                <a:lnSpc>
                  <a:spcPts val="1320"/>
                </a:lnSpc>
              </a:pPr>
              <a:endParaRPr sz="1200"/>
            </a:p>
          </p:txBody>
        </p:sp>
      </p:grpSp>
      <p:sp>
        <p:nvSpPr>
          <p:cNvPr id="6" name="TextBox 6"/>
          <p:cNvSpPr txBox="1"/>
          <p:nvPr/>
        </p:nvSpPr>
        <p:spPr>
          <a:xfrm>
            <a:off x="685800" y="3460750"/>
            <a:ext cx="10920429" cy="1692771"/>
          </a:xfrm>
          <a:prstGeom prst="rect">
            <a:avLst/>
          </a:prstGeom>
        </p:spPr>
        <p:txBody>
          <a:bodyPr lIns="0" tIns="0" rIns="0" bIns="0" rtlCol="0" anchor="t">
            <a:spAutoFit/>
          </a:bodyPr>
          <a:lstStyle/>
          <a:p>
            <a:pPr algn="ctr">
              <a:lnSpc>
                <a:spcPts val="4400"/>
              </a:lnSpc>
            </a:pPr>
            <a:r>
              <a:rPr lang="en-US" sz="4000">
                <a:solidFill>
                  <a:srgbClr val="FFFFFF"/>
                </a:solidFill>
                <a:latin typeface="Gotham"/>
                <a:ea typeface="Gotham"/>
                <a:cs typeface="Gotham"/>
                <a:sym typeface="Gotham"/>
              </a:rPr>
              <a:t>We prepare the workforce of the future for the jobs of the future by unlocking their </a:t>
            </a:r>
            <a:r>
              <a:rPr lang="en-US" sz="4000" b="1">
                <a:solidFill>
                  <a:srgbClr val="FFFFFF"/>
                </a:solidFill>
                <a:latin typeface="Gotham Bold"/>
                <a:ea typeface="Gotham Bold"/>
                <a:cs typeface="Gotham Bold"/>
                <a:sym typeface="Gotham Bold"/>
              </a:rPr>
              <a:t>potential</a:t>
            </a:r>
            <a:r>
              <a:rPr lang="en-US" sz="4000">
                <a:solidFill>
                  <a:srgbClr val="FFFFFF"/>
                </a:solidFill>
                <a:latin typeface="Gotham"/>
                <a:ea typeface="Gotham"/>
                <a:cs typeface="Gotham"/>
                <a:sym typeface="Gotham"/>
              </a:rPr>
              <a:t> and finding their </a:t>
            </a:r>
            <a:r>
              <a:rPr lang="en-US" sz="4000" b="1">
                <a:solidFill>
                  <a:srgbClr val="FFFFFF"/>
                </a:solidFill>
                <a:latin typeface="Gotham Bold"/>
                <a:ea typeface="Gotham Bold"/>
                <a:cs typeface="Gotham Bold"/>
                <a:sym typeface="Gotham Bold"/>
              </a:rPr>
              <a:t>hidden talent</a:t>
            </a:r>
          </a:p>
        </p:txBody>
      </p:sp>
      <p:sp>
        <p:nvSpPr>
          <p:cNvPr id="7" name="TextBox 7"/>
          <p:cNvSpPr txBox="1"/>
          <p:nvPr/>
        </p:nvSpPr>
        <p:spPr>
          <a:xfrm>
            <a:off x="612734" y="5862545"/>
            <a:ext cx="8281737" cy="452945"/>
          </a:xfrm>
          <a:prstGeom prst="rect">
            <a:avLst/>
          </a:prstGeom>
        </p:spPr>
        <p:txBody>
          <a:bodyPr lIns="0" tIns="0" rIns="0" bIns="0" rtlCol="0" anchor="t">
            <a:spAutoFit/>
          </a:bodyPr>
          <a:lstStyle/>
          <a:p>
            <a:pPr>
              <a:lnSpc>
                <a:spcPts val="3727"/>
              </a:lnSpc>
              <a:spcBef>
                <a:spcPct val="0"/>
              </a:spcBef>
            </a:pPr>
            <a:r>
              <a:rPr lang="en-US" sz="2867" i="1">
                <a:solidFill>
                  <a:srgbClr val="FFFFFF"/>
                </a:solidFill>
                <a:latin typeface="Gotham Light Italics"/>
                <a:ea typeface="Gotham Light Italics"/>
                <a:cs typeface="Gotham Light Italics"/>
                <a:sym typeface="Gotham Light Italics"/>
              </a:rPr>
              <a:t>Engaging </a:t>
            </a:r>
            <a:r>
              <a:rPr lang="en-US" sz="2867" b="1" i="1">
                <a:solidFill>
                  <a:srgbClr val="FFFFFF"/>
                </a:solidFill>
                <a:latin typeface="Gotham Bold Italics"/>
                <a:ea typeface="Gotham Bold Italics"/>
                <a:cs typeface="Gotham Bold Italics"/>
                <a:sym typeface="Gotham Bold Italics"/>
              </a:rPr>
              <a:t>one million</a:t>
            </a:r>
            <a:r>
              <a:rPr lang="en-US" sz="2867" i="1">
                <a:solidFill>
                  <a:srgbClr val="FFFFFF"/>
                </a:solidFill>
                <a:latin typeface="Gotham Light Italics"/>
                <a:ea typeface="Gotham Light Italics"/>
                <a:cs typeface="Gotham Light Italics"/>
                <a:sym typeface="Gotham Light Italics"/>
              </a:rPr>
              <a:t> young people by </a:t>
            </a:r>
            <a:r>
              <a:rPr lang="en-US" sz="2867" b="1" i="1">
                <a:solidFill>
                  <a:srgbClr val="FFFFFF"/>
                </a:solidFill>
                <a:latin typeface="Gotham Bold Italics"/>
                <a:ea typeface="Gotham Bold Italics"/>
                <a:cs typeface="Gotham Bold Italics"/>
                <a:sym typeface="Gotham Bold Italics"/>
              </a:rPr>
              <a:t>2030</a:t>
            </a:r>
          </a:p>
        </p:txBody>
      </p:sp>
      <p:sp>
        <p:nvSpPr>
          <p:cNvPr id="8" name="Freeform 8"/>
          <p:cNvSpPr/>
          <p:nvPr/>
        </p:nvSpPr>
        <p:spPr>
          <a:xfrm>
            <a:off x="9607706" y="5887945"/>
            <a:ext cx="1898494" cy="590643"/>
          </a:xfrm>
          <a:custGeom>
            <a:avLst/>
            <a:gdLst/>
            <a:ahLst/>
            <a:cxnLst/>
            <a:rect l="l" t="t" r="r" b="b"/>
            <a:pathLst>
              <a:path w="2847741" h="885964">
                <a:moveTo>
                  <a:pt x="0" y="0"/>
                </a:moveTo>
                <a:lnTo>
                  <a:pt x="2847741" y="0"/>
                </a:lnTo>
                <a:lnTo>
                  <a:pt x="2847741" y="885964"/>
                </a:lnTo>
                <a:lnTo>
                  <a:pt x="0" y="885964"/>
                </a:lnTo>
                <a:lnTo>
                  <a:pt x="0" y="0"/>
                </a:lnTo>
                <a:close/>
              </a:path>
            </a:pathLst>
          </a:custGeom>
          <a:blipFill>
            <a:blip r:embed="rId3"/>
            <a:stretch>
              <a:fillRect/>
            </a:stretch>
          </a:blipFill>
        </p:spPr>
        <p:txBody>
          <a:bodyPr/>
          <a:lstStyle/>
          <a:p>
            <a:endParaRPr lang="en-US" sz="12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988429" y="0"/>
            <a:ext cx="11270653" cy="7706309"/>
          </a:xfrm>
          <a:custGeom>
            <a:avLst/>
            <a:gdLst/>
            <a:ahLst/>
            <a:cxnLst/>
            <a:rect l="l" t="t" r="r" b="b"/>
            <a:pathLst>
              <a:path w="16905980" h="11559464">
                <a:moveTo>
                  <a:pt x="0" y="11559464"/>
                </a:moveTo>
                <a:lnTo>
                  <a:pt x="16905980" y="11559464"/>
                </a:lnTo>
                <a:lnTo>
                  <a:pt x="16905980" y="0"/>
                </a:lnTo>
                <a:lnTo>
                  <a:pt x="0" y="0"/>
                </a:lnTo>
                <a:lnTo>
                  <a:pt x="0" y="11559464"/>
                </a:lnTo>
                <a:close/>
              </a:path>
            </a:pathLst>
          </a:custGeom>
          <a:blipFill>
            <a:blip r:embed="rId2">
              <a:alphaModFix amt="85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flipV="1">
            <a:off x="-2336133" y="0"/>
            <a:ext cx="11270653" cy="7706309"/>
          </a:xfrm>
          <a:custGeom>
            <a:avLst/>
            <a:gdLst/>
            <a:ahLst/>
            <a:cxnLst/>
            <a:rect l="l" t="t" r="r" b="b"/>
            <a:pathLst>
              <a:path w="16905980" h="11559464">
                <a:moveTo>
                  <a:pt x="0" y="11559464"/>
                </a:moveTo>
                <a:lnTo>
                  <a:pt x="16905979" y="11559464"/>
                </a:lnTo>
                <a:lnTo>
                  <a:pt x="16905979" y="0"/>
                </a:lnTo>
                <a:lnTo>
                  <a:pt x="0" y="0"/>
                </a:lnTo>
                <a:lnTo>
                  <a:pt x="0" y="1155946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 name="Freeform 4"/>
          <p:cNvSpPr/>
          <p:nvPr/>
        </p:nvSpPr>
        <p:spPr>
          <a:xfrm>
            <a:off x="637032" y="685800"/>
            <a:ext cx="3199489" cy="995397"/>
          </a:xfrm>
          <a:custGeom>
            <a:avLst/>
            <a:gdLst/>
            <a:ahLst/>
            <a:cxnLst/>
            <a:rect l="l" t="t" r="r" b="b"/>
            <a:pathLst>
              <a:path w="4799234" h="1493095">
                <a:moveTo>
                  <a:pt x="0" y="0"/>
                </a:moveTo>
                <a:lnTo>
                  <a:pt x="4799234" y="0"/>
                </a:lnTo>
                <a:lnTo>
                  <a:pt x="4799234" y="1493095"/>
                </a:lnTo>
                <a:lnTo>
                  <a:pt x="0" y="1493095"/>
                </a:lnTo>
                <a:lnTo>
                  <a:pt x="0" y="0"/>
                </a:lnTo>
                <a:close/>
              </a:path>
            </a:pathLst>
          </a:custGeom>
          <a:blipFill>
            <a:blip r:embed="rId6"/>
            <a:stretch>
              <a:fillRect/>
            </a:stretch>
          </a:blipFill>
        </p:spPr>
        <p:txBody>
          <a:bodyPr/>
          <a:lstStyle/>
          <a:p>
            <a:endParaRPr lang="en-US" sz="1200"/>
          </a:p>
        </p:txBody>
      </p:sp>
      <p:sp>
        <p:nvSpPr>
          <p:cNvPr id="5" name="AutoShape 5"/>
          <p:cNvSpPr/>
          <p:nvPr/>
        </p:nvSpPr>
        <p:spPr>
          <a:xfrm>
            <a:off x="637032" y="1944904"/>
            <a:ext cx="5458968" cy="0"/>
          </a:xfrm>
          <a:prstGeom prst="line">
            <a:avLst/>
          </a:prstGeom>
          <a:ln w="57150" cap="flat">
            <a:solidFill>
              <a:srgbClr val="D69D6A"/>
            </a:solidFill>
            <a:prstDash val="solid"/>
            <a:headEnd type="none" w="sm" len="sm"/>
            <a:tailEnd type="none" w="sm" len="sm"/>
          </a:ln>
        </p:spPr>
        <p:txBody>
          <a:bodyPr/>
          <a:lstStyle/>
          <a:p>
            <a:endParaRPr lang="en-US" sz="1200"/>
          </a:p>
        </p:txBody>
      </p:sp>
      <p:sp>
        <p:nvSpPr>
          <p:cNvPr id="6" name="TextBox 6"/>
          <p:cNvSpPr txBox="1"/>
          <p:nvPr/>
        </p:nvSpPr>
        <p:spPr>
          <a:xfrm>
            <a:off x="637032" y="2345121"/>
            <a:ext cx="4738778" cy="3879203"/>
          </a:xfrm>
          <a:prstGeom prst="rect">
            <a:avLst/>
          </a:prstGeom>
        </p:spPr>
        <p:txBody>
          <a:bodyPr lIns="0" tIns="0" rIns="0" bIns="0" rtlCol="0" anchor="t">
            <a:spAutoFit/>
          </a:bodyPr>
          <a:lstStyle/>
          <a:p>
            <a:pPr>
              <a:lnSpc>
                <a:spcPts val="2185"/>
              </a:lnSpc>
            </a:pPr>
            <a:r>
              <a:rPr lang="en-US" sz="1986" dirty="0">
                <a:solidFill>
                  <a:srgbClr val="FFFFFF"/>
                </a:solidFill>
                <a:latin typeface="Gotham"/>
                <a:ea typeface="Gotham"/>
                <a:cs typeface="Gotham"/>
                <a:sym typeface="Gotham"/>
              </a:rPr>
              <a:t>Whether in </a:t>
            </a:r>
            <a:r>
              <a:rPr lang="en-US" sz="1986" b="1" dirty="0">
                <a:solidFill>
                  <a:srgbClr val="FFFFFF"/>
                </a:solidFill>
                <a:latin typeface="Gotham Bold"/>
                <a:ea typeface="Gotham Bold"/>
                <a:cs typeface="Gotham Bold"/>
                <a:sym typeface="Gotham Bold"/>
              </a:rPr>
              <a:t>workplace</a:t>
            </a:r>
            <a:r>
              <a:rPr lang="en-US" sz="1986" dirty="0">
                <a:solidFill>
                  <a:srgbClr val="FFFFFF"/>
                </a:solidFill>
                <a:latin typeface="Gotham"/>
                <a:ea typeface="Gotham"/>
                <a:cs typeface="Gotham"/>
                <a:sym typeface="Gotham"/>
              </a:rPr>
              <a:t> or in </a:t>
            </a:r>
            <a:r>
              <a:rPr lang="en-US" sz="1986" b="1" dirty="0">
                <a:solidFill>
                  <a:srgbClr val="FFFFFF"/>
                </a:solidFill>
                <a:latin typeface="Gotham Bold"/>
                <a:ea typeface="Gotham Bold"/>
                <a:cs typeface="Gotham Bold"/>
                <a:sym typeface="Gotham Bold"/>
              </a:rPr>
              <a:t>school</a:t>
            </a:r>
            <a:r>
              <a:rPr lang="en-US" sz="1986" dirty="0">
                <a:solidFill>
                  <a:srgbClr val="FFFFFF"/>
                </a:solidFill>
                <a:latin typeface="Gotham"/>
                <a:ea typeface="Gotham"/>
                <a:cs typeface="Gotham"/>
                <a:sym typeface="Gotham"/>
              </a:rPr>
              <a:t> young people, age 16 - 25, solve real industry sustainability challenges and pitch them to a panel of judges. </a:t>
            </a:r>
          </a:p>
          <a:p>
            <a:pPr>
              <a:lnSpc>
                <a:spcPts val="2185"/>
              </a:lnSpc>
            </a:pPr>
            <a:endParaRPr lang="en-US" sz="1986" dirty="0">
              <a:solidFill>
                <a:srgbClr val="FFFFFF"/>
              </a:solidFill>
              <a:latin typeface="Gotham"/>
              <a:ea typeface="Gotham"/>
              <a:cs typeface="Gotham"/>
              <a:sym typeface="Gotham"/>
            </a:endParaRPr>
          </a:p>
          <a:p>
            <a:pPr>
              <a:lnSpc>
                <a:spcPts val="2185"/>
              </a:lnSpc>
            </a:pPr>
            <a:r>
              <a:rPr lang="en-US" sz="1986" dirty="0">
                <a:solidFill>
                  <a:srgbClr val="FFFFFF"/>
                </a:solidFill>
                <a:latin typeface="Gotham"/>
                <a:ea typeface="Gotham"/>
                <a:cs typeface="Gotham"/>
                <a:sym typeface="Gotham"/>
              </a:rPr>
              <a:t>They develop </a:t>
            </a:r>
            <a:r>
              <a:rPr lang="en-US" sz="1986" b="1" dirty="0">
                <a:solidFill>
                  <a:srgbClr val="FFFFFF"/>
                </a:solidFill>
                <a:latin typeface="Gotham Bold"/>
                <a:ea typeface="Gotham Bold"/>
                <a:cs typeface="Gotham Bold"/>
                <a:sym typeface="Gotham Bold"/>
              </a:rPr>
              <a:t>META skills; </a:t>
            </a:r>
            <a:r>
              <a:rPr lang="en-US" sz="1986" dirty="0">
                <a:solidFill>
                  <a:srgbClr val="FFFFFF"/>
                </a:solidFill>
                <a:latin typeface="Gotham"/>
                <a:ea typeface="Gotham"/>
                <a:cs typeface="Gotham"/>
                <a:sym typeface="Gotham"/>
              </a:rPr>
              <a:t>problem-solving, resilience and critical thinking and gain knowledge and understanding of sustainability itself.</a:t>
            </a:r>
          </a:p>
          <a:p>
            <a:pPr>
              <a:lnSpc>
                <a:spcPts val="2185"/>
              </a:lnSpc>
            </a:pPr>
            <a:endParaRPr lang="en-US" sz="1986" dirty="0">
              <a:solidFill>
                <a:srgbClr val="FFFFFF"/>
              </a:solidFill>
              <a:latin typeface="Gotham"/>
              <a:ea typeface="Gotham"/>
              <a:cs typeface="Gotham"/>
              <a:sym typeface="Gotham"/>
            </a:endParaRPr>
          </a:p>
          <a:p>
            <a:pPr>
              <a:lnSpc>
                <a:spcPts val="2185"/>
              </a:lnSpc>
            </a:pPr>
            <a:r>
              <a:rPr lang="en-US" sz="1986" dirty="0">
                <a:solidFill>
                  <a:srgbClr val="FFFFFF"/>
                </a:solidFill>
                <a:latin typeface="Gotham"/>
                <a:ea typeface="Gotham"/>
                <a:cs typeface="Gotham"/>
                <a:sym typeface="Gotham"/>
              </a:rPr>
              <a:t>Participants gain </a:t>
            </a:r>
            <a:r>
              <a:rPr lang="en-US" sz="1986" b="1" dirty="0">
                <a:solidFill>
                  <a:srgbClr val="FFFFFF"/>
                </a:solidFill>
                <a:latin typeface="Gotham Bold"/>
                <a:ea typeface="Gotham Bold"/>
                <a:cs typeface="Gotham Bold"/>
                <a:sym typeface="Gotham Bold"/>
              </a:rPr>
              <a:t>experience</a:t>
            </a:r>
            <a:r>
              <a:rPr lang="en-US" sz="1986" dirty="0">
                <a:solidFill>
                  <a:srgbClr val="FFFFFF"/>
                </a:solidFill>
                <a:latin typeface="Gotham"/>
                <a:ea typeface="Gotham"/>
                <a:cs typeface="Gotham"/>
                <a:sym typeface="Gotham"/>
              </a:rPr>
              <a:t> and a </a:t>
            </a:r>
            <a:r>
              <a:rPr lang="en-US" sz="1986" b="1" dirty="0">
                <a:solidFill>
                  <a:srgbClr val="FFFFFF"/>
                </a:solidFill>
                <a:latin typeface="Gotham Bold"/>
                <a:ea typeface="Gotham Bold"/>
                <a:cs typeface="Gotham Bold"/>
                <a:sym typeface="Gotham Bold"/>
              </a:rPr>
              <a:t>qualification</a:t>
            </a:r>
            <a:r>
              <a:rPr lang="en-US" sz="1986" dirty="0">
                <a:solidFill>
                  <a:srgbClr val="FFFFFF"/>
                </a:solidFill>
                <a:latin typeface="Gotham"/>
                <a:ea typeface="Gotham"/>
                <a:cs typeface="Gotham"/>
                <a:sym typeface="Gotham"/>
              </a:rPr>
              <a:t> that they can use in their next steps in work or beyond school.</a:t>
            </a:r>
          </a:p>
          <a:p>
            <a:pPr>
              <a:lnSpc>
                <a:spcPts val="1533"/>
              </a:lnSpc>
            </a:pPr>
            <a:endParaRPr lang="en-US" sz="1986" dirty="0">
              <a:solidFill>
                <a:srgbClr val="FFFFFF"/>
              </a:solidFill>
              <a:latin typeface="Gotham"/>
              <a:ea typeface="Gotham"/>
              <a:cs typeface="Gotham"/>
              <a:sym typeface="Gotham"/>
            </a:endParaRPr>
          </a:p>
        </p:txBody>
      </p:sp>
      <p:sp>
        <p:nvSpPr>
          <p:cNvPr id="7" name="Freeform 7"/>
          <p:cNvSpPr/>
          <p:nvPr/>
        </p:nvSpPr>
        <p:spPr>
          <a:xfrm>
            <a:off x="6919733" y="2326071"/>
            <a:ext cx="5246831" cy="3574404"/>
          </a:xfrm>
          <a:custGeom>
            <a:avLst/>
            <a:gdLst/>
            <a:ahLst/>
            <a:cxnLst/>
            <a:rect l="l" t="t" r="r" b="b"/>
            <a:pathLst>
              <a:path w="7870247" h="5361606">
                <a:moveTo>
                  <a:pt x="0" y="0"/>
                </a:moveTo>
                <a:lnTo>
                  <a:pt x="7870246" y="0"/>
                </a:lnTo>
                <a:lnTo>
                  <a:pt x="7870246" y="5361605"/>
                </a:lnTo>
                <a:lnTo>
                  <a:pt x="0" y="53616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8" name="Freeform 8"/>
          <p:cNvSpPr/>
          <p:nvPr/>
        </p:nvSpPr>
        <p:spPr>
          <a:xfrm rot="-5400000">
            <a:off x="9258721" y="5038578"/>
            <a:ext cx="568852" cy="1723793"/>
          </a:xfrm>
          <a:custGeom>
            <a:avLst/>
            <a:gdLst/>
            <a:ahLst/>
            <a:cxnLst/>
            <a:rect l="l" t="t" r="r" b="b"/>
            <a:pathLst>
              <a:path w="853278" h="2585690">
                <a:moveTo>
                  <a:pt x="0" y="0"/>
                </a:moveTo>
                <a:lnTo>
                  <a:pt x="853278" y="0"/>
                </a:lnTo>
                <a:lnTo>
                  <a:pt x="853278" y="2585691"/>
                </a:lnTo>
                <a:lnTo>
                  <a:pt x="0" y="25856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9" name="Freeform 9"/>
          <p:cNvSpPr/>
          <p:nvPr/>
        </p:nvSpPr>
        <p:spPr>
          <a:xfrm rot="5400000">
            <a:off x="9258721" y="1464174"/>
            <a:ext cx="568852" cy="1723793"/>
          </a:xfrm>
          <a:custGeom>
            <a:avLst/>
            <a:gdLst/>
            <a:ahLst/>
            <a:cxnLst/>
            <a:rect l="l" t="t" r="r" b="b"/>
            <a:pathLst>
              <a:path w="853278" h="2585690">
                <a:moveTo>
                  <a:pt x="0" y="0"/>
                </a:moveTo>
                <a:lnTo>
                  <a:pt x="853278" y="0"/>
                </a:lnTo>
                <a:lnTo>
                  <a:pt x="853278" y="2585690"/>
                </a:lnTo>
                <a:lnTo>
                  <a:pt x="0" y="25856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10" name="TextBox 10"/>
          <p:cNvSpPr txBox="1"/>
          <p:nvPr/>
        </p:nvSpPr>
        <p:spPr>
          <a:xfrm>
            <a:off x="10336480" y="4022526"/>
            <a:ext cx="1223457" cy="361574"/>
          </a:xfrm>
          <a:prstGeom prst="rect">
            <a:avLst/>
          </a:prstGeom>
        </p:spPr>
        <p:txBody>
          <a:bodyPr lIns="0" tIns="0" rIns="0" bIns="0" rtlCol="0" anchor="t">
            <a:spAutoFit/>
          </a:bodyPr>
          <a:lstStyle/>
          <a:p>
            <a:pPr algn="ctr">
              <a:lnSpc>
                <a:spcPts val="1400"/>
              </a:lnSpc>
            </a:pPr>
            <a:r>
              <a:rPr lang="en-US" sz="1400" b="1">
                <a:solidFill>
                  <a:srgbClr val="005F73"/>
                </a:solidFill>
                <a:latin typeface="Gotham Heavy"/>
                <a:ea typeface="Gotham Heavy"/>
                <a:cs typeface="Gotham Heavy"/>
                <a:sym typeface="Gotham Heavy"/>
              </a:rPr>
              <a:t>WORKPLACE</a:t>
            </a:r>
          </a:p>
          <a:p>
            <a:pPr algn="ctr">
              <a:lnSpc>
                <a:spcPts val="1400"/>
              </a:lnSpc>
            </a:pPr>
            <a:r>
              <a:rPr lang="en-US" sz="1400" b="1">
                <a:solidFill>
                  <a:srgbClr val="005F73"/>
                </a:solidFill>
                <a:latin typeface="Gotham Heavy"/>
                <a:ea typeface="Gotham Heavy"/>
                <a:cs typeface="Gotham Heavy"/>
                <a:sym typeface="Gotham Heavy"/>
              </a:rPr>
              <a:t>CHALLENGE</a:t>
            </a:r>
          </a:p>
        </p:txBody>
      </p:sp>
      <p:sp>
        <p:nvSpPr>
          <p:cNvPr id="11" name="TextBox 11"/>
          <p:cNvSpPr txBox="1"/>
          <p:nvPr/>
        </p:nvSpPr>
        <p:spPr>
          <a:xfrm>
            <a:off x="7336744" y="3995688"/>
            <a:ext cx="1344507" cy="361574"/>
          </a:xfrm>
          <a:prstGeom prst="rect">
            <a:avLst/>
          </a:prstGeom>
        </p:spPr>
        <p:txBody>
          <a:bodyPr lIns="0" tIns="0" rIns="0" bIns="0" rtlCol="0" anchor="t">
            <a:spAutoFit/>
          </a:bodyPr>
          <a:lstStyle/>
          <a:p>
            <a:pPr algn="ctr">
              <a:lnSpc>
                <a:spcPts val="1400"/>
              </a:lnSpc>
            </a:pPr>
            <a:r>
              <a:rPr lang="en-US" sz="1400" b="1">
                <a:solidFill>
                  <a:srgbClr val="005F73"/>
                </a:solidFill>
                <a:latin typeface="Gotham Heavy"/>
                <a:ea typeface="Gotham Heavy"/>
                <a:cs typeface="Gotham Heavy"/>
                <a:sym typeface="Gotham Heavy"/>
              </a:rPr>
              <a:t>EDUCATION</a:t>
            </a:r>
          </a:p>
          <a:p>
            <a:pPr algn="ctr">
              <a:lnSpc>
                <a:spcPts val="1400"/>
              </a:lnSpc>
            </a:pPr>
            <a:r>
              <a:rPr lang="en-US" sz="1400" b="1">
                <a:solidFill>
                  <a:srgbClr val="005F73"/>
                </a:solidFill>
                <a:latin typeface="Gotham Heavy"/>
                <a:ea typeface="Gotham Heavy"/>
                <a:cs typeface="Gotham Heavy"/>
                <a:sym typeface="Gotham Heavy"/>
              </a:rPr>
              <a:t>PROGRAMMES</a:t>
            </a:r>
          </a:p>
        </p:txBody>
      </p:sp>
      <p:sp>
        <p:nvSpPr>
          <p:cNvPr id="12" name="TextBox 12"/>
          <p:cNvSpPr txBox="1"/>
          <p:nvPr/>
        </p:nvSpPr>
        <p:spPr>
          <a:xfrm>
            <a:off x="8859747" y="4016176"/>
            <a:ext cx="1298933" cy="337208"/>
          </a:xfrm>
          <a:prstGeom prst="rect">
            <a:avLst/>
          </a:prstGeom>
        </p:spPr>
        <p:txBody>
          <a:bodyPr lIns="0" tIns="0" rIns="0" bIns="0" rtlCol="0" anchor="t">
            <a:spAutoFit/>
          </a:bodyPr>
          <a:lstStyle/>
          <a:p>
            <a:pPr algn="ctr">
              <a:lnSpc>
                <a:spcPts val="1343"/>
              </a:lnSpc>
            </a:pPr>
            <a:r>
              <a:rPr lang="en-US" sz="1343" b="1">
                <a:solidFill>
                  <a:srgbClr val="005F73"/>
                </a:solidFill>
                <a:latin typeface="Gotham Heavy"/>
                <a:ea typeface="Gotham Heavy"/>
                <a:cs typeface="Gotham Heavy"/>
                <a:sym typeface="Gotham Heavy"/>
              </a:rPr>
              <a:t>ALUMNI AND VOLUNTEERS</a:t>
            </a:r>
          </a:p>
        </p:txBody>
      </p:sp>
    </p:spTree>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5783" flipH="1" flipV="1">
            <a:off x="1642045" y="-954191"/>
            <a:ext cx="2812207" cy="2812207"/>
          </a:xfrm>
          <a:custGeom>
            <a:avLst/>
            <a:gdLst/>
            <a:ahLst/>
            <a:cxnLst/>
            <a:rect l="l" t="t" r="r" b="b"/>
            <a:pathLst>
              <a:path w="4218310" h="4218310">
                <a:moveTo>
                  <a:pt x="4218310" y="4218310"/>
                </a:moveTo>
                <a:lnTo>
                  <a:pt x="0" y="4218310"/>
                </a:lnTo>
                <a:lnTo>
                  <a:pt x="0" y="0"/>
                </a:lnTo>
                <a:lnTo>
                  <a:pt x="4218310" y="0"/>
                </a:lnTo>
                <a:lnTo>
                  <a:pt x="4218310" y="421831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6861324" y="-173852"/>
            <a:ext cx="10661353" cy="15479279"/>
          </a:xfrm>
          <a:custGeom>
            <a:avLst/>
            <a:gdLst/>
            <a:ahLst/>
            <a:cxnLst/>
            <a:rect l="l" t="t" r="r" b="b"/>
            <a:pathLst>
              <a:path w="15992030" h="23218918">
                <a:moveTo>
                  <a:pt x="0" y="0"/>
                </a:moveTo>
                <a:lnTo>
                  <a:pt x="15992030" y="0"/>
                </a:lnTo>
                <a:lnTo>
                  <a:pt x="15992030" y="23218918"/>
                </a:lnTo>
                <a:lnTo>
                  <a:pt x="0" y="23218918"/>
                </a:lnTo>
                <a:lnTo>
                  <a:pt x="0" y="0"/>
                </a:lnTo>
                <a:close/>
              </a:path>
            </a:pathLst>
          </a:custGeom>
          <a:blipFill>
            <a:blip r:embed="rId4"/>
            <a:stretch>
              <a:fillRect/>
            </a:stretch>
          </a:blipFill>
        </p:spPr>
        <p:txBody>
          <a:bodyPr/>
          <a:lstStyle/>
          <a:p>
            <a:endParaRPr lang="en-US" sz="1200"/>
          </a:p>
        </p:txBody>
      </p:sp>
      <p:sp>
        <p:nvSpPr>
          <p:cNvPr id="4" name="Freeform 4"/>
          <p:cNvSpPr/>
          <p:nvPr/>
        </p:nvSpPr>
        <p:spPr>
          <a:xfrm flipV="1">
            <a:off x="-976459" y="-848309"/>
            <a:ext cx="11270653" cy="7706309"/>
          </a:xfrm>
          <a:custGeom>
            <a:avLst/>
            <a:gdLst/>
            <a:ahLst/>
            <a:cxnLst/>
            <a:rect l="l" t="t" r="r" b="b"/>
            <a:pathLst>
              <a:path w="16905980" h="11559464">
                <a:moveTo>
                  <a:pt x="0" y="11559464"/>
                </a:moveTo>
                <a:lnTo>
                  <a:pt x="16905979" y="11559464"/>
                </a:lnTo>
                <a:lnTo>
                  <a:pt x="16905979" y="0"/>
                </a:lnTo>
                <a:lnTo>
                  <a:pt x="0" y="0"/>
                </a:lnTo>
                <a:lnTo>
                  <a:pt x="0" y="11559464"/>
                </a:lnTo>
                <a:close/>
              </a:path>
            </a:pathLst>
          </a:custGeom>
          <a:blipFill>
            <a:blip r:embed="rId5">
              <a:alphaModFix amt="85000"/>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5" name="Freeform 5"/>
          <p:cNvSpPr/>
          <p:nvPr/>
        </p:nvSpPr>
        <p:spPr>
          <a:xfrm flipV="1">
            <a:off x="-1227360" y="-848309"/>
            <a:ext cx="11270653" cy="7706309"/>
          </a:xfrm>
          <a:custGeom>
            <a:avLst/>
            <a:gdLst/>
            <a:ahLst/>
            <a:cxnLst/>
            <a:rect l="l" t="t" r="r" b="b"/>
            <a:pathLst>
              <a:path w="16905980" h="11559464">
                <a:moveTo>
                  <a:pt x="0" y="11559464"/>
                </a:moveTo>
                <a:lnTo>
                  <a:pt x="16905980" y="11559464"/>
                </a:lnTo>
                <a:lnTo>
                  <a:pt x="16905980" y="0"/>
                </a:lnTo>
                <a:lnTo>
                  <a:pt x="0" y="0"/>
                </a:lnTo>
                <a:lnTo>
                  <a:pt x="0" y="1155946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6" name="Freeform 6"/>
          <p:cNvSpPr/>
          <p:nvPr/>
        </p:nvSpPr>
        <p:spPr>
          <a:xfrm>
            <a:off x="176662" y="2590619"/>
            <a:ext cx="325956" cy="325549"/>
          </a:xfrm>
          <a:custGeom>
            <a:avLst/>
            <a:gdLst/>
            <a:ahLst/>
            <a:cxnLst/>
            <a:rect l="l" t="t" r="r" b="b"/>
            <a:pathLst>
              <a:path w="488934" h="488323">
                <a:moveTo>
                  <a:pt x="0" y="0"/>
                </a:moveTo>
                <a:lnTo>
                  <a:pt x="488933" y="0"/>
                </a:lnTo>
                <a:lnTo>
                  <a:pt x="488933" y="488323"/>
                </a:lnTo>
                <a:lnTo>
                  <a:pt x="0" y="4883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7" name="Freeform 7"/>
          <p:cNvSpPr/>
          <p:nvPr/>
        </p:nvSpPr>
        <p:spPr>
          <a:xfrm>
            <a:off x="176662" y="3466919"/>
            <a:ext cx="325956" cy="325549"/>
          </a:xfrm>
          <a:custGeom>
            <a:avLst/>
            <a:gdLst/>
            <a:ahLst/>
            <a:cxnLst/>
            <a:rect l="l" t="t" r="r" b="b"/>
            <a:pathLst>
              <a:path w="488934" h="488323">
                <a:moveTo>
                  <a:pt x="0" y="0"/>
                </a:moveTo>
                <a:lnTo>
                  <a:pt x="488933" y="0"/>
                </a:lnTo>
                <a:lnTo>
                  <a:pt x="488933" y="488323"/>
                </a:lnTo>
                <a:lnTo>
                  <a:pt x="0" y="4883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8" name="Freeform 8"/>
          <p:cNvSpPr/>
          <p:nvPr/>
        </p:nvSpPr>
        <p:spPr>
          <a:xfrm>
            <a:off x="176662" y="4090220"/>
            <a:ext cx="325956" cy="325549"/>
          </a:xfrm>
          <a:custGeom>
            <a:avLst/>
            <a:gdLst/>
            <a:ahLst/>
            <a:cxnLst/>
            <a:rect l="l" t="t" r="r" b="b"/>
            <a:pathLst>
              <a:path w="488934" h="488323">
                <a:moveTo>
                  <a:pt x="0" y="0"/>
                </a:moveTo>
                <a:lnTo>
                  <a:pt x="488933" y="0"/>
                </a:lnTo>
                <a:lnTo>
                  <a:pt x="488933" y="488323"/>
                </a:lnTo>
                <a:lnTo>
                  <a:pt x="0" y="4883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9" name="AutoShape 9"/>
          <p:cNvSpPr/>
          <p:nvPr/>
        </p:nvSpPr>
        <p:spPr>
          <a:xfrm>
            <a:off x="0" y="2186977"/>
            <a:ext cx="5724665" cy="0"/>
          </a:xfrm>
          <a:prstGeom prst="line">
            <a:avLst/>
          </a:prstGeom>
          <a:ln w="38100" cap="flat">
            <a:solidFill>
              <a:srgbClr val="CC8442"/>
            </a:solidFill>
            <a:prstDash val="solid"/>
            <a:headEnd type="none" w="sm" len="sm"/>
            <a:tailEnd type="none" w="sm" len="sm"/>
          </a:ln>
        </p:spPr>
        <p:txBody>
          <a:bodyPr/>
          <a:lstStyle/>
          <a:p>
            <a:endParaRPr lang="en-US" sz="1200"/>
          </a:p>
        </p:txBody>
      </p:sp>
      <p:sp>
        <p:nvSpPr>
          <p:cNvPr id="10" name="Freeform 10"/>
          <p:cNvSpPr/>
          <p:nvPr/>
        </p:nvSpPr>
        <p:spPr>
          <a:xfrm>
            <a:off x="176662" y="4755342"/>
            <a:ext cx="325956" cy="325549"/>
          </a:xfrm>
          <a:custGeom>
            <a:avLst/>
            <a:gdLst/>
            <a:ahLst/>
            <a:cxnLst/>
            <a:rect l="l" t="t" r="r" b="b"/>
            <a:pathLst>
              <a:path w="488934" h="488323">
                <a:moveTo>
                  <a:pt x="0" y="0"/>
                </a:moveTo>
                <a:lnTo>
                  <a:pt x="488933" y="0"/>
                </a:lnTo>
                <a:lnTo>
                  <a:pt x="488933" y="488322"/>
                </a:lnTo>
                <a:lnTo>
                  <a:pt x="0" y="4883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11" name="Freeform 11"/>
          <p:cNvSpPr/>
          <p:nvPr/>
        </p:nvSpPr>
        <p:spPr>
          <a:xfrm>
            <a:off x="176662" y="5618386"/>
            <a:ext cx="325956" cy="325549"/>
          </a:xfrm>
          <a:custGeom>
            <a:avLst/>
            <a:gdLst/>
            <a:ahLst/>
            <a:cxnLst/>
            <a:rect l="l" t="t" r="r" b="b"/>
            <a:pathLst>
              <a:path w="488934" h="488323">
                <a:moveTo>
                  <a:pt x="0" y="0"/>
                </a:moveTo>
                <a:lnTo>
                  <a:pt x="488933" y="0"/>
                </a:lnTo>
                <a:lnTo>
                  <a:pt x="488933" y="488322"/>
                </a:lnTo>
                <a:lnTo>
                  <a:pt x="0" y="4883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12" name="TextBox 12"/>
          <p:cNvSpPr txBox="1"/>
          <p:nvPr/>
        </p:nvSpPr>
        <p:spPr>
          <a:xfrm>
            <a:off x="634364" y="630145"/>
            <a:ext cx="5141738" cy="745012"/>
          </a:xfrm>
          <a:prstGeom prst="rect">
            <a:avLst/>
          </a:prstGeom>
        </p:spPr>
        <p:txBody>
          <a:bodyPr lIns="0" tIns="0" rIns="0" bIns="0" rtlCol="0" anchor="t">
            <a:spAutoFit/>
          </a:bodyPr>
          <a:lstStyle/>
          <a:p>
            <a:pPr>
              <a:lnSpc>
                <a:spcPts val="5951"/>
              </a:lnSpc>
            </a:pPr>
            <a:r>
              <a:rPr lang="en-US" sz="4960" b="1">
                <a:solidFill>
                  <a:srgbClr val="FFFFFF"/>
                </a:solidFill>
                <a:latin typeface="Gotham Heavy"/>
                <a:ea typeface="Gotham Heavy"/>
                <a:cs typeface="Gotham Heavy"/>
                <a:sym typeface="Gotham Heavy"/>
              </a:rPr>
              <a:t>Workplace</a:t>
            </a:r>
          </a:p>
        </p:txBody>
      </p:sp>
      <p:sp>
        <p:nvSpPr>
          <p:cNvPr id="13" name="TextBox 13"/>
          <p:cNvSpPr txBox="1"/>
          <p:nvPr/>
        </p:nvSpPr>
        <p:spPr>
          <a:xfrm>
            <a:off x="685800" y="1436746"/>
            <a:ext cx="5038865" cy="538609"/>
          </a:xfrm>
          <a:prstGeom prst="rect">
            <a:avLst/>
          </a:prstGeom>
        </p:spPr>
        <p:txBody>
          <a:bodyPr lIns="0" tIns="0" rIns="0" bIns="0" rtlCol="0" anchor="t">
            <a:spAutoFit/>
          </a:bodyPr>
          <a:lstStyle/>
          <a:p>
            <a:pPr>
              <a:lnSpc>
                <a:spcPts val="4249"/>
              </a:lnSpc>
              <a:spcBef>
                <a:spcPct val="0"/>
              </a:spcBef>
            </a:pPr>
            <a:r>
              <a:rPr lang="en-US" sz="3898" b="1" i="1">
                <a:solidFill>
                  <a:srgbClr val="FFFFFF"/>
                </a:solidFill>
                <a:latin typeface="Gotham Bold Italics"/>
                <a:ea typeface="Gotham Bold Italics"/>
                <a:cs typeface="Gotham Bold Italics"/>
                <a:sym typeface="Gotham Bold Italics"/>
              </a:rPr>
              <a:t>Bespoke Challenge</a:t>
            </a:r>
          </a:p>
        </p:txBody>
      </p:sp>
      <p:sp>
        <p:nvSpPr>
          <p:cNvPr id="14" name="TextBox 14"/>
          <p:cNvSpPr txBox="1"/>
          <p:nvPr/>
        </p:nvSpPr>
        <p:spPr>
          <a:xfrm>
            <a:off x="689777" y="2584269"/>
            <a:ext cx="10307285" cy="681084"/>
          </a:xfrm>
          <a:prstGeom prst="rect">
            <a:avLst/>
          </a:prstGeom>
        </p:spPr>
        <p:txBody>
          <a:bodyPr lIns="0" tIns="0" rIns="0" bIns="0" rtlCol="0" anchor="t">
            <a:spAutoFit/>
          </a:bodyPr>
          <a:lstStyle/>
          <a:p>
            <a:pPr>
              <a:lnSpc>
                <a:spcPts val="2663"/>
              </a:lnSpc>
            </a:pPr>
            <a:r>
              <a:rPr lang="en-US" sz="2219">
                <a:solidFill>
                  <a:srgbClr val="FFFFFF"/>
                </a:solidFill>
                <a:latin typeface="Gotham"/>
                <a:ea typeface="Gotham"/>
                <a:cs typeface="Gotham"/>
                <a:sym typeface="Gotham"/>
              </a:rPr>
              <a:t>14 week CPD accredited programme, creating </a:t>
            </a:r>
          </a:p>
          <a:p>
            <a:pPr>
              <a:lnSpc>
                <a:spcPts val="2663"/>
              </a:lnSpc>
            </a:pPr>
            <a:r>
              <a:rPr lang="en-US" sz="2219">
                <a:solidFill>
                  <a:srgbClr val="FFFFFF"/>
                </a:solidFill>
                <a:latin typeface="Gotham"/>
                <a:ea typeface="Gotham"/>
                <a:cs typeface="Gotham"/>
                <a:sym typeface="Gotham"/>
              </a:rPr>
              <a:t>a business case pitch for senior leaders</a:t>
            </a:r>
          </a:p>
        </p:txBody>
      </p:sp>
      <p:sp>
        <p:nvSpPr>
          <p:cNvPr id="15" name="TextBox 15"/>
          <p:cNvSpPr txBox="1"/>
          <p:nvPr/>
        </p:nvSpPr>
        <p:spPr>
          <a:xfrm>
            <a:off x="689777" y="3460569"/>
            <a:ext cx="10307285" cy="334835"/>
          </a:xfrm>
          <a:prstGeom prst="rect">
            <a:avLst/>
          </a:prstGeom>
        </p:spPr>
        <p:txBody>
          <a:bodyPr lIns="0" tIns="0" rIns="0" bIns="0" rtlCol="0" anchor="t">
            <a:spAutoFit/>
          </a:bodyPr>
          <a:lstStyle/>
          <a:p>
            <a:pPr>
              <a:lnSpc>
                <a:spcPts val="2663"/>
              </a:lnSpc>
            </a:pPr>
            <a:r>
              <a:rPr lang="en-US" sz="2219" dirty="0">
                <a:solidFill>
                  <a:srgbClr val="FFFFFF"/>
                </a:solidFill>
                <a:latin typeface="Gotham"/>
                <a:ea typeface="Gotham"/>
                <a:cs typeface="Gotham"/>
                <a:sym typeface="Gotham"/>
              </a:rPr>
              <a:t>Target audience age 16-25</a:t>
            </a:r>
          </a:p>
        </p:txBody>
      </p:sp>
      <p:sp>
        <p:nvSpPr>
          <p:cNvPr id="16" name="TextBox 16"/>
          <p:cNvSpPr txBox="1"/>
          <p:nvPr/>
        </p:nvSpPr>
        <p:spPr>
          <a:xfrm>
            <a:off x="634364" y="4737990"/>
            <a:ext cx="10307285" cy="681084"/>
          </a:xfrm>
          <a:prstGeom prst="rect">
            <a:avLst/>
          </a:prstGeom>
        </p:spPr>
        <p:txBody>
          <a:bodyPr lIns="0" tIns="0" rIns="0" bIns="0" rtlCol="0" anchor="t">
            <a:spAutoFit/>
          </a:bodyPr>
          <a:lstStyle/>
          <a:p>
            <a:pPr>
              <a:lnSpc>
                <a:spcPts val="2663"/>
              </a:lnSpc>
            </a:pPr>
            <a:r>
              <a:rPr lang="en-US" sz="2219">
                <a:solidFill>
                  <a:srgbClr val="FFFFFF"/>
                </a:solidFill>
                <a:latin typeface="Gotham"/>
                <a:ea typeface="Gotham"/>
                <a:cs typeface="Gotham"/>
                <a:sym typeface="Gotham"/>
              </a:rPr>
              <a:t>Generates evidence for VQ portfolio and </a:t>
            </a:r>
          </a:p>
          <a:p>
            <a:pPr>
              <a:lnSpc>
                <a:spcPts val="2663"/>
              </a:lnSpc>
            </a:pPr>
            <a:r>
              <a:rPr lang="en-US" sz="2219">
                <a:solidFill>
                  <a:srgbClr val="FFFFFF"/>
                </a:solidFill>
                <a:latin typeface="Gotham"/>
                <a:ea typeface="Gotham"/>
                <a:cs typeface="Gotham"/>
                <a:sym typeface="Gotham"/>
              </a:rPr>
              <a:t>maps fully to core skills</a:t>
            </a:r>
          </a:p>
        </p:txBody>
      </p:sp>
      <p:sp>
        <p:nvSpPr>
          <p:cNvPr id="17" name="TextBox 17"/>
          <p:cNvSpPr txBox="1"/>
          <p:nvPr/>
        </p:nvSpPr>
        <p:spPr>
          <a:xfrm>
            <a:off x="622460" y="5612035"/>
            <a:ext cx="10307285" cy="681084"/>
          </a:xfrm>
          <a:prstGeom prst="rect">
            <a:avLst/>
          </a:prstGeom>
        </p:spPr>
        <p:txBody>
          <a:bodyPr lIns="0" tIns="0" rIns="0" bIns="0" rtlCol="0" anchor="t">
            <a:spAutoFit/>
          </a:bodyPr>
          <a:lstStyle/>
          <a:p>
            <a:pPr>
              <a:lnSpc>
                <a:spcPts val="2663"/>
              </a:lnSpc>
            </a:pPr>
            <a:r>
              <a:rPr lang="en-US" sz="2219">
                <a:solidFill>
                  <a:srgbClr val="FFFFFF"/>
                </a:solidFill>
                <a:latin typeface="Gotham"/>
                <a:ea typeface="Gotham"/>
                <a:cs typeface="Gotham"/>
                <a:sym typeface="Gotham"/>
              </a:rPr>
              <a:t>Develop META skills, that increase</a:t>
            </a:r>
          </a:p>
          <a:p>
            <a:pPr>
              <a:lnSpc>
                <a:spcPts val="2663"/>
              </a:lnSpc>
            </a:pPr>
            <a:r>
              <a:rPr lang="en-US" sz="2219">
                <a:solidFill>
                  <a:srgbClr val="FFFFFF"/>
                </a:solidFill>
                <a:latin typeface="Gotham"/>
                <a:ea typeface="Gotham"/>
                <a:cs typeface="Gotham"/>
                <a:sym typeface="Gotham"/>
              </a:rPr>
              <a:t>productivity &amp; time to value in role</a:t>
            </a:r>
          </a:p>
        </p:txBody>
      </p:sp>
      <p:sp>
        <p:nvSpPr>
          <p:cNvPr id="18" name="TextBox 18"/>
          <p:cNvSpPr txBox="1"/>
          <p:nvPr/>
        </p:nvSpPr>
        <p:spPr>
          <a:xfrm>
            <a:off x="689777" y="4085337"/>
            <a:ext cx="10307285" cy="334835"/>
          </a:xfrm>
          <a:prstGeom prst="rect">
            <a:avLst/>
          </a:prstGeom>
        </p:spPr>
        <p:txBody>
          <a:bodyPr lIns="0" tIns="0" rIns="0" bIns="0" rtlCol="0" anchor="t">
            <a:spAutoFit/>
          </a:bodyPr>
          <a:lstStyle/>
          <a:p>
            <a:pPr>
              <a:lnSpc>
                <a:spcPts val="2663"/>
              </a:lnSpc>
            </a:pPr>
            <a:r>
              <a:rPr lang="en-US" sz="2219">
                <a:solidFill>
                  <a:srgbClr val="FFFFFF"/>
                </a:solidFill>
                <a:latin typeface="Gotham"/>
                <a:ea typeface="Gotham"/>
                <a:cs typeface="Gotham"/>
                <a:sym typeface="Gotham"/>
              </a:rPr>
              <a:t>Blended learning, in person and online</a:t>
            </a:r>
          </a:p>
        </p:txBody>
      </p:sp>
    </p:spTree>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845087" y="886418"/>
            <a:ext cx="5501547" cy="8252321"/>
          </a:xfrm>
          <a:custGeom>
            <a:avLst/>
            <a:gdLst/>
            <a:ahLst/>
            <a:cxnLst/>
            <a:rect l="l" t="t" r="r" b="b"/>
            <a:pathLst>
              <a:path w="8252321" h="12378482">
                <a:moveTo>
                  <a:pt x="0" y="0"/>
                </a:moveTo>
                <a:lnTo>
                  <a:pt x="8252321" y="0"/>
                </a:lnTo>
                <a:lnTo>
                  <a:pt x="8252321" y="12378482"/>
                </a:lnTo>
                <a:lnTo>
                  <a:pt x="0" y="12378482"/>
                </a:lnTo>
                <a:lnTo>
                  <a:pt x="0" y="0"/>
                </a:lnTo>
                <a:close/>
              </a:path>
            </a:pathLst>
          </a:custGeom>
          <a:blipFill>
            <a:blip r:embed="rId2"/>
            <a:stretch>
              <a:fillRect/>
            </a:stretch>
          </a:blipFill>
        </p:spPr>
        <p:txBody>
          <a:bodyPr/>
          <a:lstStyle/>
          <a:p>
            <a:endParaRPr lang="en-US" sz="1200"/>
          </a:p>
        </p:txBody>
      </p:sp>
      <p:sp>
        <p:nvSpPr>
          <p:cNvPr id="3" name="Freeform 3"/>
          <p:cNvSpPr/>
          <p:nvPr/>
        </p:nvSpPr>
        <p:spPr>
          <a:xfrm flipV="1">
            <a:off x="-419885" y="0"/>
            <a:ext cx="11270653" cy="7706309"/>
          </a:xfrm>
          <a:custGeom>
            <a:avLst/>
            <a:gdLst/>
            <a:ahLst/>
            <a:cxnLst/>
            <a:rect l="l" t="t" r="r" b="b"/>
            <a:pathLst>
              <a:path w="16905980" h="11559464">
                <a:moveTo>
                  <a:pt x="0" y="11559464"/>
                </a:moveTo>
                <a:lnTo>
                  <a:pt x="16905980" y="11559464"/>
                </a:lnTo>
                <a:lnTo>
                  <a:pt x="16905980" y="0"/>
                </a:lnTo>
                <a:lnTo>
                  <a:pt x="0" y="0"/>
                </a:lnTo>
                <a:lnTo>
                  <a:pt x="0" y="11559464"/>
                </a:lnTo>
                <a:close/>
              </a:path>
            </a:pathLst>
          </a:custGeom>
          <a:blipFill>
            <a:blip r:embed="rId3">
              <a:alphaModFix amt="85000"/>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flipV="1">
            <a:off x="-674793" y="0"/>
            <a:ext cx="11270653" cy="7706309"/>
          </a:xfrm>
          <a:custGeom>
            <a:avLst/>
            <a:gdLst/>
            <a:ahLst/>
            <a:cxnLst/>
            <a:rect l="l" t="t" r="r" b="b"/>
            <a:pathLst>
              <a:path w="16905980" h="11559464">
                <a:moveTo>
                  <a:pt x="0" y="11559464"/>
                </a:moveTo>
                <a:lnTo>
                  <a:pt x="16905979" y="11559464"/>
                </a:lnTo>
                <a:lnTo>
                  <a:pt x="16905979" y="0"/>
                </a:lnTo>
                <a:lnTo>
                  <a:pt x="0" y="0"/>
                </a:lnTo>
                <a:lnTo>
                  <a:pt x="0" y="1155946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5" name="Freeform 5"/>
          <p:cNvSpPr/>
          <p:nvPr/>
        </p:nvSpPr>
        <p:spPr>
          <a:xfrm>
            <a:off x="4719246" y="307163"/>
            <a:ext cx="3308157" cy="1513075"/>
          </a:xfrm>
          <a:custGeom>
            <a:avLst/>
            <a:gdLst/>
            <a:ahLst/>
            <a:cxnLst/>
            <a:rect l="l" t="t" r="r" b="b"/>
            <a:pathLst>
              <a:path w="4962236" h="2269613">
                <a:moveTo>
                  <a:pt x="0" y="0"/>
                </a:moveTo>
                <a:lnTo>
                  <a:pt x="4962236" y="0"/>
                </a:lnTo>
                <a:lnTo>
                  <a:pt x="4962236" y="2269613"/>
                </a:lnTo>
                <a:lnTo>
                  <a:pt x="0" y="2269613"/>
                </a:lnTo>
                <a:lnTo>
                  <a:pt x="0" y="0"/>
                </a:lnTo>
                <a:close/>
              </a:path>
            </a:pathLst>
          </a:custGeom>
          <a:blipFill>
            <a:blip r:embed="rId7"/>
            <a:stretch>
              <a:fillRect/>
            </a:stretch>
          </a:blipFill>
        </p:spPr>
        <p:txBody>
          <a:bodyPr/>
          <a:lstStyle/>
          <a:p>
            <a:endParaRPr lang="en-US" sz="1200"/>
          </a:p>
        </p:txBody>
      </p:sp>
      <p:sp>
        <p:nvSpPr>
          <p:cNvPr id="6" name="TextBox 6"/>
          <p:cNvSpPr txBox="1"/>
          <p:nvPr/>
        </p:nvSpPr>
        <p:spPr>
          <a:xfrm>
            <a:off x="358510" y="679450"/>
            <a:ext cx="5141738" cy="745012"/>
          </a:xfrm>
          <a:prstGeom prst="rect">
            <a:avLst/>
          </a:prstGeom>
        </p:spPr>
        <p:txBody>
          <a:bodyPr lIns="0" tIns="0" rIns="0" bIns="0" rtlCol="0" anchor="t">
            <a:spAutoFit/>
          </a:bodyPr>
          <a:lstStyle/>
          <a:p>
            <a:pPr>
              <a:lnSpc>
                <a:spcPts val="5951"/>
              </a:lnSpc>
            </a:pPr>
            <a:r>
              <a:rPr lang="en-US" sz="4960" b="1">
                <a:solidFill>
                  <a:srgbClr val="FFFFFF"/>
                </a:solidFill>
                <a:latin typeface="Gotham Heavy"/>
                <a:ea typeface="Gotham Heavy"/>
                <a:cs typeface="Gotham Heavy"/>
                <a:sym typeface="Gotham Heavy"/>
              </a:rPr>
              <a:t>Case Study</a:t>
            </a:r>
          </a:p>
        </p:txBody>
      </p:sp>
      <p:sp>
        <p:nvSpPr>
          <p:cNvPr id="7" name="TextBox 7"/>
          <p:cNvSpPr txBox="1"/>
          <p:nvPr/>
        </p:nvSpPr>
        <p:spPr>
          <a:xfrm>
            <a:off x="358510" y="2042676"/>
            <a:ext cx="6802628" cy="4161332"/>
          </a:xfrm>
          <a:prstGeom prst="rect">
            <a:avLst/>
          </a:prstGeom>
        </p:spPr>
        <p:txBody>
          <a:bodyPr lIns="0" tIns="0" rIns="0" bIns="0" rtlCol="0" anchor="t">
            <a:spAutoFit/>
          </a:bodyPr>
          <a:lstStyle/>
          <a:p>
            <a:pPr>
              <a:lnSpc>
                <a:spcPts val="2185"/>
              </a:lnSpc>
            </a:pPr>
            <a:r>
              <a:rPr lang="en-US" sz="1986" dirty="0">
                <a:solidFill>
                  <a:srgbClr val="FFFFFF"/>
                </a:solidFill>
                <a:latin typeface="Gotham"/>
                <a:ea typeface="Gotham"/>
                <a:cs typeface="Gotham"/>
                <a:sym typeface="Gotham"/>
              </a:rPr>
              <a:t>Scottish Water aimed to build confidence, develop </a:t>
            </a:r>
            <a:r>
              <a:rPr lang="en-US" sz="1986" b="1" dirty="0">
                <a:solidFill>
                  <a:srgbClr val="FFFFFF"/>
                </a:solidFill>
                <a:latin typeface="Gotham Bold"/>
                <a:ea typeface="Gotham Bold"/>
                <a:cs typeface="Gotham Bold"/>
                <a:sym typeface="Gotham Bold"/>
              </a:rPr>
              <a:t>META- skills </a:t>
            </a:r>
            <a:r>
              <a:rPr lang="en-US" sz="1986" dirty="0">
                <a:solidFill>
                  <a:srgbClr val="FFFFFF"/>
                </a:solidFill>
                <a:latin typeface="Gotham"/>
                <a:ea typeface="Gotham"/>
                <a:cs typeface="Gotham"/>
                <a:sym typeface="Gotham"/>
              </a:rPr>
              <a:t>and foster </a:t>
            </a:r>
            <a:r>
              <a:rPr lang="en-US" sz="1986" b="1" dirty="0">
                <a:solidFill>
                  <a:srgbClr val="FFFFFF"/>
                </a:solidFill>
                <a:latin typeface="Gotham Bold"/>
                <a:ea typeface="Gotham Bold"/>
                <a:cs typeface="Gotham Bold"/>
                <a:sym typeface="Gotham Bold"/>
              </a:rPr>
              <a:t>strong working relationships</a:t>
            </a:r>
            <a:r>
              <a:rPr lang="en-US" sz="1986" dirty="0">
                <a:solidFill>
                  <a:srgbClr val="FFFFFF"/>
                </a:solidFill>
                <a:latin typeface="Gotham"/>
                <a:ea typeface="Gotham"/>
                <a:cs typeface="Gotham"/>
                <a:sym typeface="Gotham"/>
              </a:rPr>
              <a:t>. </a:t>
            </a:r>
          </a:p>
          <a:p>
            <a:pPr>
              <a:lnSpc>
                <a:spcPts val="2185"/>
              </a:lnSpc>
            </a:pPr>
            <a:endParaRPr lang="en-US" sz="1986" dirty="0">
              <a:solidFill>
                <a:srgbClr val="FFFFFF"/>
              </a:solidFill>
              <a:latin typeface="Gotham"/>
              <a:ea typeface="Gotham"/>
              <a:cs typeface="Gotham"/>
              <a:sym typeface="Gotham"/>
            </a:endParaRPr>
          </a:p>
          <a:p>
            <a:pPr>
              <a:lnSpc>
                <a:spcPts val="2185"/>
              </a:lnSpc>
            </a:pPr>
            <a:r>
              <a:rPr lang="en-US" sz="1986" dirty="0">
                <a:solidFill>
                  <a:srgbClr val="FFFFFF"/>
                </a:solidFill>
                <a:latin typeface="Gotham"/>
                <a:ea typeface="Gotham"/>
                <a:cs typeface="Gotham"/>
                <a:sym typeface="Gotham"/>
              </a:rPr>
              <a:t>Apprentices tackled real sustainability challenges </a:t>
            </a:r>
          </a:p>
          <a:p>
            <a:pPr marL="428895" lvl="1" indent="-214447">
              <a:lnSpc>
                <a:spcPts val="2185"/>
              </a:lnSpc>
              <a:buFont typeface="Arial"/>
              <a:buChar char="•"/>
            </a:pPr>
            <a:r>
              <a:rPr lang="en-US" sz="1986" dirty="0">
                <a:solidFill>
                  <a:srgbClr val="FFFFFF"/>
                </a:solidFill>
                <a:latin typeface="Gotham"/>
                <a:ea typeface="Gotham"/>
                <a:cs typeface="Gotham"/>
                <a:sym typeface="Gotham"/>
              </a:rPr>
              <a:t>Alternative power sources for backup generators.</a:t>
            </a:r>
          </a:p>
          <a:p>
            <a:pPr marL="428895" lvl="1" indent="-214447">
              <a:lnSpc>
                <a:spcPts val="2185"/>
              </a:lnSpc>
              <a:buFont typeface="Arial"/>
              <a:buChar char="•"/>
            </a:pPr>
            <a:r>
              <a:rPr lang="en-US" sz="1986" dirty="0">
                <a:solidFill>
                  <a:srgbClr val="FFFFFF"/>
                </a:solidFill>
                <a:latin typeface="Gotham"/>
                <a:ea typeface="Gotham"/>
                <a:cs typeface="Gotham"/>
                <a:sym typeface="Gotham"/>
              </a:rPr>
              <a:t>Powering remote telemetry sites.</a:t>
            </a:r>
          </a:p>
          <a:p>
            <a:pPr marL="428895" lvl="1" indent="-214447">
              <a:lnSpc>
                <a:spcPts val="2185"/>
              </a:lnSpc>
              <a:buFont typeface="Arial"/>
              <a:buChar char="•"/>
            </a:pPr>
            <a:r>
              <a:rPr lang="en-US" sz="1986" dirty="0">
                <a:solidFill>
                  <a:srgbClr val="FFFFFF"/>
                </a:solidFill>
                <a:latin typeface="Gotham"/>
                <a:ea typeface="Gotham"/>
                <a:cs typeface="Gotham"/>
                <a:sym typeface="Gotham"/>
              </a:rPr>
              <a:t>Measuring water without domestic water aids.</a:t>
            </a:r>
          </a:p>
          <a:p>
            <a:pPr>
              <a:lnSpc>
                <a:spcPts val="2185"/>
              </a:lnSpc>
            </a:pPr>
            <a:endParaRPr lang="en-US" sz="1986" dirty="0">
              <a:solidFill>
                <a:srgbClr val="FFFFFF"/>
              </a:solidFill>
              <a:latin typeface="Gotham"/>
              <a:ea typeface="Gotham"/>
              <a:cs typeface="Gotham"/>
              <a:sym typeface="Gotham"/>
            </a:endParaRPr>
          </a:p>
          <a:p>
            <a:pPr>
              <a:lnSpc>
                <a:spcPts val="2185"/>
              </a:lnSpc>
            </a:pPr>
            <a:r>
              <a:rPr lang="en-US" sz="1986" dirty="0">
                <a:solidFill>
                  <a:srgbClr val="FFFFFF"/>
                </a:solidFill>
                <a:latin typeface="Gotham"/>
                <a:ea typeface="Gotham"/>
                <a:cs typeface="Gotham"/>
                <a:sym typeface="Gotham"/>
              </a:rPr>
              <a:t>Outcomes:</a:t>
            </a:r>
          </a:p>
          <a:p>
            <a:pPr marL="428895" lvl="1" indent="-214447">
              <a:lnSpc>
                <a:spcPts val="2185"/>
              </a:lnSpc>
              <a:buFont typeface="Arial"/>
              <a:buChar char="•"/>
            </a:pPr>
            <a:r>
              <a:rPr lang="en-US" sz="1986" dirty="0">
                <a:solidFill>
                  <a:srgbClr val="FFFFFF"/>
                </a:solidFill>
                <a:latin typeface="Gotham"/>
                <a:ea typeface="Gotham"/>
                <a:cs typeface="Gotham"/>
                <a:sym typeface="Gotham"/>
              </a:rPr>
              <a:t>Enhanced skills for future work, creating a confident and efficient workforce.</a:t>
            </a:r>
          </a:p>
          <a:p>
            <a:pPr marL="428895" lvl="1" indent="-214447">
              <a:lnSpc>
                <a:spcPts val="2185"/>
              </a:lnSpc>
              <a:buFont typeface="Arial"/>
              <a:buChar char="•"/>
            </a:pPr>
            <a:r>
              <a:rPr lang="en-US" sz="1986" dirty="0">
                <a:solidFill>
                  <a:srgbClr val="FFFFFF"/>
                </a:solidFill>
                <a:latin typeface="Gotham"/>
                <a:ea typeface="Gotham"/>
                <a:cs typeface="Gotham"/>
                <a:sym typeface="Gotham"/>
              </a:rPr>
              <a:t>Personal growth in presentation, teamworking, and communication.</a:t>
            </a:r>
          </a:p>
          <a:p>
            <a:pPr marL="428895" lvl="1" indent="-214447">
              <a:lnSpc>
                <a:spcPts val="2185"/>
              </a:lnSpc>
              <a:buFont typeface="Arial"/>
              <a:buChar char="•"/>
            </a:pPr>
            <a:r>
              <a:rPr lang="en-US" sz="1986" dirty="0">
                <a:solidFill>
                  <a:srgbClr val="FFFFFF"/>
                </a:solidFill>
                <a:latin typeface="Gotham"/>
                <a:ea typeface="Gotham"/>
                <a:cs typeface="Gotham"/>
                <a:sym typeface="Gotham"/>
              </a:rPr>
              <a:t>Improved understanding of the business and its functions.</a:t>
            </a:r>
          </a:p>
          <a:p>
            <a:pPr>
              <a:lnSpc>
                <a:spcPts val="1533"/>
              </a:lnSpc>
            </a:pPr>
            <a:endParaRPr lang="en-US" sz="1986" dirty="0">
              <a:solidFill>
                <a:srgbClr val="FFFFFF"/>
              </a:solidFill>
              <a:latin typeface="Gotham"/>
              <a:ea typeface="Gotham"/>
              <a:cs typeface="Gotham"/>
              <a:sym typeface="Gotham"/>
            </a:endParaRPr>
          </a:p>
        </p:txBody>
      </p:sp>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47331" y="0"/>
            <a:ext cx="12431350" cy="6992635"/>
          </a:xfrm>
          <a:custGeom>
            <a:avLst/>
            <a:gdLst/>
            <a:ahLst/>
            <a:cxnLst/>
            <a:rect l="l" t="t" r="r" b="b"/>
            <a:pathLst>
              <a:path w="18647025" h="10488952">
                <a:moveTo>
                  <a:pt x="0" y="0"/>
                </a:moveTo>
                <a:lnTo>
                  <a:pt x="18647026" y="0"/>
                </a:lnTo>
                <a:lnTo>
                  <a:pt x="18647026" y="10488952"/>
                </a:lnTo>
                <a:lnTo>
                  <a:pt x="0" y="10488952"/>
                </a:lnTo>
                <a:lnTo>
                  <a:pt x="0" y="0"/>
                </a:lnTo>
                <a:close/>
              </a:path>
            </a:pathLst>
          </a:custGeom>
          <a:blipFill>
            <a:blip r:embed="rId2"/>
            <a:stretch>
              <a:fillRect/>
            </a:stretch>
          </a:blipFill>
        </p:spPr>
        <p:txBody>
          <a:bodyPr/>
          <a:lstStyle/>
          <a:p>
            <a:endParaRPr lang="en-US" sz="1200"/>
          </a:p>
        </p:txBody>
      </p:sp>
      <p:sp>
        <p:nvSpPr>
          <p:cNvPr id="3" name="Freeform 3"/>
          <p:cNvSpPr/>
          <p:nvPr/>
        </p:nvSpPr>
        <p:spPr>
          <a:xfrm flipV="1">
            <a:off x="-674922" y="0"/>
            <a:ext cx="11270653" cy="7706309"/>
          </a:xfrm>
          <a:custGeom>
            <a:avLst/>
            <a:gdLst/>
            <a:ahLst/>
            <a:cxnLst/>
            <a:rect l="l" t="t" r="r" b="b"/>
            <a:pathLst>
              <a:path w="16905980" h="11559464">
                <a:moveTo>
                  <a:pt x="0" y="11559464"/>
                </a:moveTo>
                <a:lnTo>
                  <a:pt x="16905980" y="11559464"/>
                </a:lnTo>
                <a:lnTo>
                  <a:pt x="16905980" y="0"/>
                </a:lnTo>
                <a:lnTo>
                  <a:pt x="0" y="0"/>
                </a:lnTo>
                <a:lnTo>
                  <a:pt x="0" y="11559464"/>
                </a:lnTo>
                <a:close/>
              </a:path>
            </a:pathLst>
          </a:custGeom>
          <a:blipFill>
            <a:blip r:embed="rId3">
              <a:alphaModFix amt="85000"/>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flipV="1">
            <a:off x="-916081" y="0"/>
            <a:ext cx="11270653" cy="7706309"/>
          </a:xfrm>
          <a:custGeom>
            <a:avLst/>
            <a:gdLst/>
            <a:ahLst/>
            <a:cxnLst/>
            <a:rect l="l" t="t" r="r" b="b"/>
            <a:pathLst>
              <a:path w="16905980" h="11559464">
                <a:moveTo>
                  <a:pt x="0" y="11559464"/>
                </a:moveTo>
                <a:lnTo>
                  <a:pt x="16905979" y="11559464"/>
                </a:lnTo>
                <a:lnTo>
                  <a:pt x="16905979" y="0"/>
                </a:lnTo>
                <a:lnTo>
                  <a:pt x="0" y="0"/>
                </a:lnTo>
                <a:lnTo>
                  <a:pt x="0" y="1155946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6" name="TextBox 6"/>
          <p:cNvSpPr txBox="1"/>
          <p:nvPr/>
        </p:nvSpPr>
        <p:spPr>
          <a:xfrm>
            <a:off x="358510" y="679450"/>
            <a:ext cx="5141738" cy="745012"/>
          </a:xfrm>
          <a:prstGeom prst="rect">
            <a:avLst/>
          </a:prstGeom>
        </p:spPr>
        <p:txBody>
          <a:bodyPr lIns="0" tIns="0" rIns="0" bIns="0" rtlCol="0" anchor="t">
            <a:spAutoFit/>
          </a:bodyPr>
          <a:lstStyle/>
          <a:p>
            <a:pPr>
              <a:lnSpc>
                <a:spcPts val="5951"/>
              </a:lnSpc>
            </a:pPr>
            <a:r>
              <a:rPr lang="en-US" sz="4960" b="1">
                <a:solidFill>
                  <a:srgbClr val="FFFFFF"/>
                </a:solidFill>
                <a:latin typeface="Gotham Heavy"/>
                <a:ea typeface="Gotham Heavy"/>
                <a:cs typeface="Gotham Heavy"/>
                <a:sym typeface="Gotham Heavy"/>
              </a:rPr>
              <a:t>Case Study</a:t>
            </a:r>
          </a:p>
        </p:txBody>
      </p:sp>
      <p:sp>
        <p:nvSpPr>
          <p:cNvPr id="7" name="TextBox 7"/>
          <p:cNvSpPr txBox="1"/>
          <p:nvPr/>
        </p:nvSpPr>
        <p:spPr>
          <a:xfrm>
            <a:off x="358510" y="2004186"/>
            <a:ext cx="6414085" cy="4161332"/>
          </a:xfrm>
          <a:prstGeom prst="rect">
            <a:avLst/>
          </a:prstGeom>
        </p:spPr>
        <p:txBody>
          <a:bodyPr lIns="0" tIns="0" rIns="0" bIns="0" rtlCol="0" anchor="t">
            <a:spAutoFit/>
          </a:bodyPr>
          <a:lstStyle/>
          <a:p>
            <a:pPr>
              <a:lnSpc>
                <a:spcPts val="2185"/>
              </a:lnSpc>
            </a:pPr>
            <a:r>
              <a:rPr lang="en-US" sz="1986">
                <a:solidFill>
                  <a:srgbClr val="FFFFFF"/>
                </a:solidFill>
                <a:latin typeface="Gotham"/>
                <a:ea typeface="Gotham"/>
                <a:cs typeface="Gotham"/>
                <a:sym typeface="Gotham"/>
              </a:rPr>
              <a:t>Lothian aimed to develop the </a:t>
            </a:r>
            <a:r>
              <a:rPr lang="en-US" sz="1986" b="1">
                <a:solidFill>
                  <a:srgbClr val="FFFFFF"/>
                </a:solidFill>
                <a:latin typeface="Gotham Bold"/>
                <a:ea typeface="Gotham Bold"/>
                <a:cs typeface="Gotham Bold"/>
                <a:sym typeface="Gotham Bold"/>
              </a:rPr>
              <a:t>confidence</a:t>
            </a:r>
            <a:r>
              <a:rPr lang="en-US" sz="1986">
                <a:solidFill>
                  <a:srgbClr val="FFFFFF"/>
                </a:solidFill>
                <a:latin typeface="Gotham"/>
                <a:ea typeface="Gotham"/>
                <a:cs typeface="Gotham"/>
                <a:sym typeface="Gotham"/>
              </a:rPr>
              <a:t>, </a:t>
            </a:r>
            <a:r>
              <a:rPr lang="en-US" sz="1986" b="1">
                <a:solidFill>
                  <a:srgbClr val="FFFFFF"/>
                </a:solidFill>
                <a:latin typeface="Gotham Bold"/>
                <a:ea typeface="Gotham Bold"/>
                <a:cs typeface="Gotham Bold"/>
                <a:sym typeface="Gotham Bold"/>
              </a:rPr>
              <a:t>understanding </a:t>
            </a:r>
            <a:r>
              <a:rPr lang="en-US" sz="1986">
                <a:solidFill>
                  <a:srgbClr val="FFFFFF"/>
                </a:solidFill>
                <a:latin typeface="Gotham"/>
                <a:ea typeface="Gotham"/>
                <a:cs typeface="Gotham"/>
                <a:sym typeface="Gotham"/>
              </a:rPr>
              <a:t>and </a:t>
            </a:r>
            <a:r>
              <a:rPr lang="en-US" sz="1986" b="1">
                <a:solidFill>
                  <a:srgbClr val="FFFFFF"/>
                </a:solidFill>
                <a:latin typeface="Gotham Bold"/>
                <a:ea typeface="Gotham Bold"/>
                <a:cs typeface="Gotham Bold"/>
                <a:sym typeface="Gotham Bold"/>
              </a:rPr>
              <a:t>skill set</a:t>
            </a:r>
            <a:r>
              <a:rPr lang="en-US" sz="1986">
                <a:solidFill>
                  <a:srgbClr val="FFFFFF"/>
                </a:solidFill>
                <a:latin typeface="Gotham"/>
                <a:ea typeface="Gotham"/>
                <a:cs typeface="Gotham"/>
                <a:sym typeface="Gotham"/>
              </a:rPr>
              <a:t> of their young workforce </a:t>
            </a:r>
          </a:p>
          <a:p>
            <a:pPr>
              <a:lnSpc>
                <a:spcPts val="2185"/>
              </a:lnSpc>
            </a:pPr>
            <a:endParaRPr lang="en-US" sz="1986">
              <a:solidFill>
                <a:srgbClr val="FFFFFF"/>
              </a:solidFill>
              <a:latin typeface="Gotham"/>
              <a:ea typeface="Gotham"/>
              <a:cs typeface="Gotham"/>
              <a:sym typeface="Gotham"/>
            </a:endParaRPr>
          </a:p>
          <a:p>
            <a:pPr>
              <a:lnSpc>
                <a:spcPts val="2185"/>
              </a:lnSpc>
            </a:pPr>
            <a:r>
              <a:rPr lang="en-US" sz="1986">
                <a:solidFill>
                  <a:srgbClr val="FFFFFF"/>
                </a:solidFill>
                <a:latin typeface="Gotham"/>
                <a:ea typeface="Gotham"/>
                <a:cs typeface="Gotham"/>
                <a:sym typeface="Gotham"/>
              </a:rPr>
              <a:t>Apprentices addressed real sustainability issues:</a:t>
            </a:r>
          </a:p>
          <a:p>
            <a:pPr marL="428895" lvl="1" indent="-214447">
              <a:lnSpc>
                <a:spcPts val="2185"/>
              </a:lnSpc>
              <a:buFont typeface="Arial"/>
              <a:buChar char="•"/>
            </a:pPr>
            <a:r>
              <a:rPr lang="en-US" sz="1986">
                <a:solidFill>
                  <a:srgbClr val="FFFFFF"/>
                </a:solidFill>
                <a:latin typeface="Gotham"/>
                <a:ea typeface="Gotham"/>
                <a:cs typeface="Gotham"/>
                <a:sym typeface="Gotham"/>
              </a:rPr>
              <a:t>Setting up a local combined heat and power generator.</a:t>
            </a:r>
          </a:p>
          <a:p>
            <a:pPr marL="428895" lvl="1" indent="-214447">
              <a:lnSpc>
                <a:spcPts val="2185"/>
              </a:lnSpc>
              <a:buFont typeface="Arial"/>
              <a:buChar char="•"/>
            </a:pPr>
            <a:r>
              <a:rPr lang="en-US" sz="1986">
                <a:solidFill>
                  <a:srgbClr val="FFFFFF"/>
                </a:solidFill>
                <a:latin typeface="Gotham"/>
                <a:ea typeface="Gotham"/>
                <a:cs typeface="Gotham"/>
                <a:sym typeface="Gotham"/>
              </a:rPr>
              <a:t>Exploring biogas as a potential power source.</a:t>
            </a:r>
          </a:p>
          <a:p>
            <a:pPr>
              <a:lnSpc>
                <a:spcPts val="2185"/>
              </a:lnSpc>
            </a:pPr>
            <a:endParaRPr lang="en-US" sz="1986">
              <a:solidFill>
                <a:srgbClr val="FFFFFF"/>
              </a:solidFill>
              <a:latin typeface="Gotham"/>
              <a:ea typeface="Gotham"/>
              <a:cs typeface="Gotham"/>
              <a:sym typeface="Gotham"/>
            </a:endParaRPr>
          </a:p>
          <a:p>
            <a:pPr>
              <a:lnSpc>
                <a:spcPts val="2185"/>
              </a:lnSpc>
            </a:pPr>
            <a:r>
              <a:rPr lang="en-US" sz="1986">
                <a:solidFill>
                  <a:srgbClr val="FFFFFF"/>
                </a:solidFill>
                <a:latin typeface="Gotham"/>
                <a:ea typeface="Gotham"/>
                <a:cs typeface="Gotham"/>
                <a:sym typeface="Gotham"/>
              </a:rPr>
              <a:t>Outcomes:</a:t>
            </a:r>
          </a:p>
          <a:p>
            <a:pPr marL="428895" lvl="1" indent="-214447">
              <a:lnSpc>
                <a:spcPts val="2185"/>
              </a:lnSpc>
              <a:buFont typeface="Arial"/>
              <a:buChar char="•"/>
            </a:pPr>
            <a:r>
              <a:rPr lang="en-US" sz="1986">
                <a:solidFill>
                  <a:srgbClr val="FFFFFF"/>
                </a:solidFill>
                <a:latin typeface="Gotham"/>
                <a:ea typeface="Gotham"/>
                <a:cs typeface="Gotham"/>
                <a:sym typeface="Gotham"/>
              </a:rPr>
              <a:t>Improved Working Relationships: Developed stronger connections through engaging in-person sessions.</a:t>
            </a:r>
          </a:p>
          <a:p>
            <a:pPr marL="428895" lvl="1" indent="-214447">
              <a:lnSpc>
                <a:spcPts val="2185"/>
              </a:lnSpc>
              <a:buFont typeface="Arial"/>
              <a:buChar char="•"/>
            </a:pPr>
            <a:r>
              <a:rPr lang="en-US" sz="1986">
                <a:solidFill>
                  <a:srgbClr val="FFFFFF"/>
                </a:solidFill>
                <a:latin typeface="Gotham"/>
                <a:ea typeface="Gotham"/>
                <a:cs typeface="Gotham"/>
                <a:sym typeface="Gotham"/>
              </a:rPr>
              <a:t>Enhanced Problem-Solving: Built skills in solution development, data presentation, cost analysis, and adapting to challenges.</a:t>
            </a:r>
          </a:p>
          <a:p>
            <a:pPr>
              <a:lnSpc>
                <a:spcPts val="2185"/>
              </a:lnSpc>
            </a:pPr>
            <a:endParaRPr lang="en-US" sz="1986">
              <a:solidFill>
                <a:srgbClr val="FFFFFF"/>
              </a:solidFill>
              <a:latin typeface="Gotham"/>
              <a:ea typeface="Gotham"/>
              <a:cs typeface="Gotham"/>
              <a:sym typeface="Gotham"/>
            </a:endParaRPr>
          </a:p>
          <a:p>
            <a:pPr>
              <a:lnSpc>
                <a:spcPts val="1533"/>
              </a:lnSpc>
            </a:pPr>
            <a:endParaRPr lang="en-US" sz="1986">
              <a:solidFill>
                <a:srgbClr val="FFFFFF"/>
              </a:solidFill>
              <a:latin typeface="Gotham"/>
              <a:ea typeface="Gotham"/>
              <a:cs typeface="Gotham"/>
              <a:sym typeface="Gotham"/>
            </a:endParaRPr>
          </a:p>
        </p:txBody>
      </p:sp>
      <p:sp>
        <p:nvSpPr>
          <p:cNvPr id="8" name="Freeform 25">
            <a:extLst>
              <a:ext uri="{FF2B5EF4-FFF2-40B4-BE49-F238E27FC236}">
                <a16:creationId xmlns:a16="http://schemas.microsoft.com/office/drawing/2014/main" id="{B4EEA953-3337-AA58-6D9B-3BD8AE00C7E8}"/>
              </a:ext>
            </a:extLst>
          </p:cNvPr>
          <p:cNvSpPr/>
          <p:nvPr/>
        </p:nvSpPr>
        <p:spPr>
          <a:xfrm>
            <a:off x="4599887" y="631609"/>
            <a:ext cx="3327523" cy="857833"/>
          </a:xfrm>
          <a:custGeom>
            <a:avLst/>
            <a:gdLst/>
            <a:ahLst/>
            <a:cxnLst/>
            <a:rect l="l" t="t" r="r" b="b"/>
            <a:pathLst>
              <a:path w="2227315" h="556829">
                <a:moveTo>
                  <a:pt x="0" y="0"/>
                </a:moveTo>
                <a:lnTo>
                  <a:pt x="2227315" y="0"/>
                </a:lnTo>
                <a:lnTo>
                  <a:pt x="2227315" y="556829"/>
                </a:lnTo>
                <a:lnTo>
                  <a:pt x="0" y="556829"/>
                </a:lnTo>
                <a:lnTo>
                  <a:pt x="0" y="0"/>
                </a:lnTo>
                <a:close/>
              </a:path>
            </a:pathLst>
          </a:custGeom>
          <a:blipFill>
            <a:blip r:embed="rId7"/>
            <a:stretch>
              <a:fillRect/>
            </a:stretch>
          </a:blipFill>
        </p:spPr>
        <p:txBody>
          <a:bodyPr/>
          <a:lstStyle/>
          <a:p>
            <a:endParaRPr lang="en-US" sz="1200"/>
          </a:p>
        </p:txBody>
      </p:sp>
    </p:spTree>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32080" y="3325993"/>
            <a:ext cx="8901269" cy="5934179"/>
          </a:xfrm>
          <a:custGeom>
            <a:avLst/>
            <a:gdLst/>
            <a:ahLst/>
            <a:cxnLst/>
            <a:rect l="l" t="t" r="r" b="b"/>
            <a:pathLst>
              <a:path w="13351903" h="8901269">
                <a:moveTo>
                  <a:pt x="0" y="0"/>
                </a:moveTo>
                <a:lnTo>
                  <a:pt x="13351903" y="0"/>
                </a:lnTo>
                <a:lnTo>
                  <a:pt x="13351903" y="8901268"/>
                </a:lnTo>
                <a:lnTo>
                  <a:pt x="0" y="8901268"/>
                </a:lnTo>
                <a:lnTo>
                  <a:pt x="0" y="0"/>
                </a:lnTo>
                <a:close/>
              </a:path>
            </a:pathLst>
          </a:custGeom>
          <a:blipFill>
            <a:blip r:embed="rId2"/>
            <a:stretch>
              <a:fillRect/>
            </a:stretch>
          </a:blipFill>
        </p:spPr>
        <p:txBody>
          <a:bodyPr/>
          <a:lstStyle/>
          <a:p>
            <a:endParaRPr lang="en-US" sz="1200"/>
          </a:p>
        </p:txBody>
      </p:sp>
      <p:sp>
        <p:nvSpPr>
          <p:cNvPr id="3" name="Freeform 3"/>
          <p:cNvSpPr/>
          <p:nvPr/>
        </p:nvSpPr>
        <p:spPr>
          <a:xfrm rot="-5400000" flipH="1" flipV="1">
            <a:off x="-2689872" y="-6501522"/>
            <a:ext cx="19017247" cy="13003043"/>
          </a:xfrm>
          <a:custGeom>
            <a:avLst/>
            <a:gdLst/>
            <a:ahLst/>
            <a:cxnLst/>
            <a:rect l="l" t="t" r="r" b="b"/>
            <a:pathLst>
              <a:path w="28525871" h="19504564">
                <a:moveTo>
                  <a:pt x="28525871" y="19504564"/>
                </a:moveTo>
                <a:lnTo>
                  <a:pt x="0" y="19504564"/>
                </a:lnTo>
                <a:lnTo>
                  <a:pt x="0" y="0"/>
                </a:lnTo>
                <a:lnTo>
                  <a:pt x="28525871" y="0"/>
                </a:lnTo>
                <a:lnTo>
                  <a:pt x="28525871" y="19504564"/>
                </a:lnTo>
                <a:close/>
              </a:path>
            </a:pathLst>
          </a:custGeom>
          <a:blipFill>
            <a:blip r:embed="rId3">
              <a:alphaModFix amt="85000"/>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rot="-5400000" flipH="1" flipV="1">
            <a:off x="-2775750" y="-6749974"/>
            <a:ext cx="19017247" cy="13003043"/>
          </a:xfrm>
          <a:custGeom>
            <a:avLst/>
            <a:gdLst/>
            <a:ahLst/>
            <a:cxnLst/>
            <a:rect l="l" t="t" r="r" b="b"/>
            <a:pathLst>
              <a:path w="28525871" h="19504564">
                <a:moveTo>
                  <a:pt x="28525871" y="19504564"/>
                </a:moveTo>
                <a:lnTo>
                  <a:pt x="0" y="19504564"/>
                </a:lnTo>
                <a:lnTo>
                  <a:pt x="0" y="0"/>
                </a:lnTo>
                <a:lnTo>
                  <a:pt x="28525871" y="0"/>
                </a:lnTo>
                <a:lnTo>
                  <a:pt x="28525871" y="1950456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5" name="Freeform 5"/>
          <p:cNvSpPr/>
          <p:nvPr/>
        </p:nvSpPr>
        <p:spPr>
          <a:xfrm>
            <a:off x="685800" y="2548117"/>
            <a:ext cx="325956" cy="325549"/>
          </a:xfrm>
          <a:custGeom>
            <a:avLst/>
            <a:gdLst/>
            <a:ahLst/>
            <a:cxnLst/>
            <a:rect l="l" t="t" r="r" b="b"/>
            <a:pathLst>
              <a:path w="488934" h="488323">
                <a:moveTo>
                  <a:pt x="0" y="0"/>
                </a:moveTo>
                <a:lnTo>
                  <a:pt x="488934" y="0"/>
                </a:lnTo>
                <a:lnTo>
                  <a:pt x="488934" y="488323"/>
                </a:lnTo>
                <a:lnTo>
                  <a:pt x="0" y="4883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6" name="Freeform 6"/>
          <p:cNvSpPr/>
          <p:nvPr/>
        </p:nvSpPr>
        <p:spPr>
          <a:xfrm>
            <a:off x="685800" y="3131469"/>
            <a:ext cx="325956" cy="325549"/>
          </a:xfrm>
          <a:custGeom>
            <a:avLst/>
            <a:gdLst/>
            <a:ahLst/>
            <a:cxnLst/>
            <a:rect l="l" t="t" r="r" b="b"/>
            <a:pathLst>
              <a:path w="488934" h="488323">
                <a:moveTo>
                  <a:pt x="0" y="0"/>
                </a:moveTo>
                <a:lnTo>
                  <a:pt x="488934" y="0"/>
                </a:lnTo>
                <a:lnTo>
                  <a:pt x="488934" y="488322"/>
                </a:lnTo>
                <a:lnTo>
                  <a:pt x="0" y="4883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7" name="Freeform 7"/>
          <p:cNvSpPr/>
          <p:nvPr/>
        </p:nvSpPr>
        <p:spPr>
          <a:xfrm>
            <a:off x="685800" y="3717367"/>
            <a:ext cx="325956" cy="325549"/>
          </a:xfrm>
          <a:custGeom>
            <a:avLst/>
            <a:gdLst/>
            <a:ahLst/>
            <a:cxnLst/>
            <a:rect l="l" t="t" r="r" b="b"/>
            <a:pathLst>
              <a:path w="488934" h="488323">
                <a:moveTo>
                  <a:pt x="0" y="0"/>
                </a:moveTo>
                <a:lnTo>
                  <a:pt x="488934" y="0"/>
                </a:lnTo>
                <a:lnTo>
                  <a:pt x="488934" y="488323"/>
                </a:lnTo>
                <a:lnTo>
                  <a:pt x="0" y="4883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8" name="AutoShape 8"/>
          <p:cNvSpPr/>
          <p:nvPr/>
        </p:nvSpPr>
        <p:spPr>
          <a:xfrm flipV="1">
            <a:off x="0" y="1984444"/>
            <a:ext cx="11506200" cy="0"/>
          </a:xfrm>
          <a:prstGeom prst="line">
            <a:avLst/>
          </a:prstGeom>
          <a:ln w="38100" cap="flat">
            <a:solidFill>
              <a:srgbClr val="CC8442"/>
            </a:solidFill>
            <a:prstDash val="solid"/>
            <a:headEnd type="none" w="sm" len="sm"/>
            <a:tailEnd type="none" w="sm" len="sm"/>
          </a:ln>
        </p:spPr>
        <p:txBody>
          <a:bodyPr/>
          <a:lstStyle/>
          <a:p>
            <a:endParaRPr lang="en-US" sz="1200"/>
          </a:p>
        </p:txBody>
      </p:sp>
      <p:sp>
        <p:nvSpPr>
          <p:cNvPr id="9" name="Freeform 9"/>
          <p:cNvSpPr/>
          <p:nvPr/>
        </p:nvSpPr>
        <p:spPr>
          <a:xfrm>
            <a:off x="685800" y="4303266"/>
            <a:ext cx="325956" cy="325549"/>
          </a:xfrm>
          <a:custGeom>
            <a:avLst/>
            <a:gdLst/>
            <a:ahLst/>
            <a:cxnLst/>
            <a:rect l="l" t="t" r="r" b="b"/>
            <a:pathLst>
              <a:path w="488934" h="488323">
                <a:moveTo>
                  <a:pt x="0" y="0"/>
                </a:moveTo>
                <a:lnTo>
                  <a:pt x="488934" y="0"/>
                </a:lnTo>
                <a:lnTo>
                  <a:pt x="488934" y="488322"/>
                </a:lnTo>
                <a:lnTo>
                  <a:pt x="0" y="4883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10" name="Freeform 10"/>
          <p:cNvSpPr/>
          <p:nvPr/>
        </p:nvSpPr>
        <p:spPr>
          <a:xfrm>
            <a:off x="685800" y="4889164"/>
            <a:ext cx="325956" cy="325549"/>
          </a:xfrm>
          <a:custGeom>
            <a:avLst/>
            <a:gdLst/>
            <a:ahLst/>
            <a:cxnLst/>
            <a:rect l="l" t="t" r="r" b="b"/>
            <a:pathLst>
              <a:path w="488934" h="488323">
                <a:moveTo>
                  <a:pt x="0" y="0"/>
                </a:moveTo>
                <a:lnTo>
                  <a:pt x="488934" y="0"/>
                </a:lnTo>
                <a:lnTo>
                  <a:pt x="488934" y="488323"/>
                </a:lnTo>
                <a:lnTo>
                  <a:pt x="0" y="4883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11" name="Freeform 11"/>
          <p:cNvSpPr/>
          <p:nvPr/>
        </p:nvSpPr>
        <p:spPr>
          <a:xfrm>
            <a:off x="685800" y="5767162"/>
            <a:ext cx="325956" cy="325549"/>
          </a:xfrm>
          <a:custGeom>
            <a:avLst/>
            <a:gdLst/>
            <a:ahLst/>
            <a:cxnLst/>
            <a:rect l="l" t="t" r="r" b="b"/>
            <a:pathLst>
              <a:path w="488934" h="488323">
                <a:moveTo>
                  <a:pt x="0" y="0"/>
                </a:moveTo>
                <a:lnTo>
                  <a:pt x="488934" y="0"/>
                </a:lnTo>
                <a:lnTo>
                  <a:pt x="488934" y="488322"/>
                </a:lnTo>
                <a:lnTo>
                  <a:pt x="0" y="4883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12" name="TextBox 12"/>
          <p:cNvSpPr txBox="1"/>
          <p:nvPr/>
        </p:nvSpPr>
        <p:spPr>
          <a:xfrm>
            <a:off x="685800" y="317473"/>
            <a:ext cx="6573520" cy="820738"/>
          </a:xfrm>
          <a:prstGeom prst="rect">
            <a:avLst/>
          </a:prstGeom>
        </p:spPr>
        <p:txBody>
          <a:bodyPr lIns="0" tIns="0" rIns="0" bIns="0" rtlCol="0" anchor="t">
            <a:spAutoFit/>
          </a:bodyPr>
          <a:lstStyle/>
          <a:p>
            <a:pPr>
              <a:lnSpc>
                <a:spcPts val="6400"/>
              </a:lnSpc>
            </a:pPr>
            <a:r>
              <a:rPr lang="en-US" sz="5334" b="1">
                <a:solidFill>
                  <a:srgbClr val="FFFFFF"/>
                </a:solidFill>
                <a:latin typeface="Gotham Heavy"/>
                <a:ea typeface="Gotham Heavy"/>
                <a:cs typeface="Gotham Heavy"/>
                <a:sym typeface="Gotham Heavy"/>
              </a:rPr>
              <a:t>Secondary Schools</a:t>
            </a:r>
          </a:p>
        </p:txBody>
      </p:sp>
      <p:sp>
        <p:nvSpPr>
          <p:cNvPr id="13" name="TextBox 13"/>
          <p:cNvSpPr txBox="1"/>
          <p:nvPr/>
        </p:nvSpPr>
        <p:spPr>
          <a:xfrm>
            <a:off x="685800" y="1259352"/>
            <a:ext cx="9511435" cy="538609"/>
          </a:xfrm>
          <a:prstGeom prst="rect">
            <a:avLst/>
          </a:prstGeom>
        </p:spPr>
        <p:txBody>
          <a:bodyPr lIns="0" tIns="0" rIns="0" bIns="0" rtlCol="0" anchor="t">
            <a:spAutoFit/>
          </a:bodyPr>
          <a:lstStyle/>
          <a:p>
            <a:pPr>
              <a:lnSpc>
                <a:spcPts val="4249"/>
              </a:lnSpc>
              <a:spcBef>
                <a:spcPct val="0"/>
              </a:spcBef>
            </a:pPr>
            <a:r>
              <a:rPr lang="en-US" sz="3898" b="1" i="1">
                <a:solidFill>
                  <a:srgbClr val="FFFFFF"/>
                </a:solidFill>
                <a:latin typeface="Gotham Heavy Italics"/>
                <a:ea typeface="Gotham Heavy Italics"/>
                <a:cs typeface="Gotham Heavy Italics"/>
                <a:sym typeface="Gotham Heavy Italics"/>
              </a:rPr>
              <a:t>SCQF Level 6 Accredited Programme </a:t>
            </a:r>
          </a:p>
        </p:txBody>
      </p:sp>
      <p:sp>
        <p:nvSpPr>
          <p:cNvPr id="14" name="TextBox 14"/>
          <p:cNvSpPr txBox="1"/>
          <p:nvPr/>
        </p:nvSpPr>
        <p:spPr>
          <a:xfrm>
            <a:off x="1198916" y="2541767"/>
            <a:ext cx="10307285" cy="334835"/>
          </a:xfrm>
          <a:prstGeom prst="rect">
            <a:avLst/>
          </a:prstGeom>
        </p:spPr>
        <p:txBody>
          <a:bodyPr lIns="0" tIns="0" rIns="0" bIns="0" rtlCol="0" anchor="t">
            <a:spAutoFit/>
          </a:bodyPr>
          <a:lstStyle/>
          <a:p>
            <a:pPr>
              <a:lnSpc>
                <a:spcPts val="2663"/>
              </a:lnSpc>
            </a:pPr>
            <a:r>
              <a:rPr lang="en-US" sz="2219">
                <a:solidFill>
                  <a:srgbClr val="FFFFFF"/>
                </a:solidFill>
                <a:latin typeface="Gotham"/>
                <a:ea typeface="Gotham"/>
                <a:cs typeface="Gotham"/>
                <a:sym typeface="Gotham"/>
              </a:rPr>
              <a:t>80 notional learning hours delivered across the academic year</a:t>
            </a:r>
          </a:p>
        </p:txBody>
      </p:sp>
      <p:sp>
        <p:nvSpPr>
          <p:cNvPr id="15" name="TextBox 15"/>
          <p:cNvSpPr txBox="1"/>
          <p:nvPr/>
        </p:nvSpPr>
        <p:spPr>
          <a:xfrm>
            <a:off x="1198916" y="3151368"/>
            <a:ext cx="10307285" cy="334835"/>
          </a:xfrm>
          <a:prstGeom prst="rect">
            <a:avLst/>
          </a:prstGeom>
        </p:spPr>
        <p:txBody>
          <a:bodyPr lIns="0" tIns="0" rIns="0" bIns="0" rtlCol="0" anchor="t">
            <a:spAutoFit/>
          </a:bodyPr>
          <a:lstStyle/>
          <a:p>
            <a:pPr>
              <a:lnSpc>
                <a:spcPts val="2663"/>
              </a:lnSpc>
            </a:pPr>
            <a:r>
              <a:rPr lang="en-US" sz="2219">
                <a:solidFill>
                  <a:srgbClr val="FFFFFF"/>
                </a:solidFill>
                <a:latin typeface="Gotham"/>
                <a:ea typeface="Gotham"/>
                <a:cs typeface="Gotham"/>
                <a:sym typeface="Gotham"/>
              </a:rPr>
              <a:t>8 SCQF credit points, 7 UCAS tariff points</a:t>
            </a:r>
          </a:p>
        </p:txBody>
      </p:sp>
      <p:sp>
        <p:nvSpPr>
          <p:cNvPr id="16" name="TextBox 16"/>
          <p:cNvSpPr txBox="1"/>
          <p:nvPr/>
        </p:nvSpPr>
        <p:spPr>
          <a:xfrm>
            <a:off x="1198916" y="3737275"/>
            <a:ext cx="10307285" cy="334835"/>
          </a:xfrm>
          <a:prstGeom prst="rect">
            <a:avLst/>
          </a:prstGeom>
        </p:spPr>
        <p:txBody>
          <a:bodyPr lIns="0" tIns="0" rIns="0" bIns="0" rtlCol="0" anchor="t">
            <a:spAutoFit/>
          </a:bodyPr>
          <a:lstStyle/>
          <a:p>
            <a:pPr>
              <a:lnSpc>
                <a:spcPts val="2663"/>
              </a:lnSpc>
            </a:pPr>
            <a:r>
              <a:rPr lang="en-US" sz="2219">
                <a:solidFill>
                  <a:srgbClr val="FFFFFF"/>
                </a:solidFill>
                <a:latin typeface="Gotham"/>
                <a:ea typeface="Gotham"/>
                <a:cs typeface="Gotham"/>
                <a:sym typeface="Gotham"/>
              </a:rPr>
              <a:t>37 Insight Data points, breadth and depth</a:t>
            </a:r>
          </a:p>
        </p:txBody>
      </p:sp>
      <p:sp>
        <p:nvSpPr>
          <p:cNvPr id="17" name="TextBox 17"/>
          <p:cNvSpPr txBox="1"/>
          <p:nvPr/>
        </p:nvSpPr>
        <p:spPr>
          <a:xfrm>
            <a:off x="1198916" y="4296916"/>
            <a:ext cx="10307285" cy="334835"/>
          </a:xfrm>
          <a:prstGeom prst="rect">
            <a:avLst/>
          </a:prstGeom>
        </p:spPr>
        <p:txBody>
          <a:bodyPr lIns="0" tIns="0" rIns="0" bIns="0" rtlCol="0" anchor="t">
            <a:spAutoFit/>
          </a:bodyPr>
          <a:lstStyle/>
          <a:p>
            <a:pPr>
              <a:lnSpc>
                <a:spcPts val="2663"/>
              </a:lnSpc>
            </a:pPr>
            <a:r>
              <a:rPr lang="en-US" sz="2219">
                <a:solidFill>
                  <a:srgbClr val="FFFFFF"/>
                </a:solidFill>
                <a:latin typeface="Gotham"/>
                <a:ea typeface="Gotham"/>
                <a:cs typeface="Gotham"/>
                <a:sym typeface="Gotham"/>
              </a:rPr>
              <a:t>Target audience S5/6 </a:t>
            </a:r>
          </a:p>
        </p:txBody>
      </p:sp>
      <p:sp>
        <p:nvSpPr>
          <p:cNvPr id="18" name="TextBox 18"/>
          <p:cNvSpPr txBox="1"/>
          <p:nvPr/>
        </p:nvSpPr>
        <p:spPr>
          <a:xfrm>
            <a:off x="1198916" y="4871812"/>
            <a:ext cx="10307285" cy="681084"/>
          </a:xfrm>
          <a:prstGeom prst="rect">
            <a:avLst/>
          </a:prstGeom>
        </p:spPr>
        <p:txBody>
          <a:bodyPr lIns="0" tIns="0" rIns="0" bIns="0" rtlCol="0" anchor="t">
            <a:spAutoFit/>
          </a:bodyPr>
          <a:lstStyle/>
          <a:p>
            <a:pPr>
              <a:lnSpc>
                <a:spcPts val="2663"/>
              </a:lnSpc>
            </a:pPr>
            <a:r>
              <a:rPr lang="en-US" sz="2219">
                <a:solidFill>
                  <a:srgbClr val="FFFFFF"/>
                </a:solidFill>
                <a:latin typeface="Gotham"/>
                <a:ea typeface="Gotham"/>
                <a:cs typeface="Gotham"/>
                <a:sym typeface="Gotham"/>
              </a:rPr>
              <a:t>No cost for schools to </a:t>
            </a:r>
          </a:p>
          <a:p>
            <a:pPr>
              <a:lnSpc>
                <a:spcPts val="2663"/>
              </a:lnSpc>
            </a:pPr>
            <a:r>
              <a:rPr lang="en-US" sz="2219">
                <a:solidFill>
                  <a:srgbClr val="FFFFFF"/>
                </a:solidFill>
                <a:latin typeface="Gotham"/>
                <a:ea typeface="Gotham"/>
                <a:cs typeface="Gotham"/>
                <a:sym typeface="Gotham"/>
              </a:rPr>
              <a:t>implement</a:t>
            </a:r>
          </a:p>
        </p:txBody>
      </p:sp>
      <p:sp>
        <p:nvSpPr>
          <p:cNvPr id="19" name="TextBox 19"/>
          <p:cNvSpPr txBox="1"/>
          <p:nvPr/>
        </p:nvSpPr>
        <p:spPr>
          <a:xfrm>
            <a:off x="1198916" y="5749811"/>
            <a:ext cx="3142241" cy="681084"/>
          </a:xfrm>
          <a:prstGeom prst="rect">
            <a:avLst/>
          </a:prstGeom>
        </p:spPr>
        <p:txBody>
          <a:bodyPr lIns="0" tIns="0" rIns="0" bIns="0" rtlCol="0" anchor="t">
            <a:spAutoFit/>
          </a:bodyPr>
          <a:lstStyle/>
          <a:p>
            <a:pPr>
              <a:lnSpc>
                <a:spcPts val="2663"/>
              </a:lnSpc>
            </a:pPr>
            <a:r>
              <a:rPr lang="en-US" sz="2219">
                <a:solidFill>
                  <a:srgbClr val="FFFFFF"/>
                </a:solidFill>
                <a:latin typeface="Gotham"/>
                <a:ea typeface="Gotham"/>
                <a:cs typeface="Gotham"/>
                <a:sym typeface="Gotham"/>
              </a:rPr>
              <a:t>Fully developed high quality resources</a:t>
            </a:r>
          </a:p>
        </p:txBody>
      </p:sp>
    </p:spTree>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8076307"/>
          </a:xfrm>
          <a:custGeom>
            <a:avLst/>
            <a:gdLst/>
            <a:ahLst/>
            <a:cxnLst/>
            <a:rect l="l" t="t" r="r" b="b"/>
            <a:pathLst>
              <a:path w="18288000" h="12114460">
                <a:moveTo>
                  <a:pt x="0" y="0"/>
                </a:moveTo>
                <a:lnTo>
                  <a:pt x="18288000" y="0"/>
                </a:lnTo>
                <a:lnTo>
                  <a:pt x="18288000" y="12114460"/>
                </a:lnTo>
                <a:lnTo>
                  <a:pt x="0" y="12114460"/>
                </a:lnTo>
                <a:lnTo>
                  <a:pt x="0" y="0"/>
                </a:lnTo>
                <a:close/>
              </a:path>
            </a:pathLst>
          </a:custGeom>
          <a:blipFill>
            <a:blip r:embed="rId2">
              <a:alphaModFix amt="26000"/>
            </a:blip>
            <a:stretch>
              <a:fillRect t="-320" b="-320"/>
            </a:stretch>
          </a:blipFill>
        </p:spPr>
        <p:txBody>
          <a:bodyPr/>
          <a:lstStyle/>
          <a:p>
            <a:endParaRPr lang="en-US" sz="1200"/>
          </a:p>
        </p:txBody>
      </p:sp>
      <p:sp>
        <p:nvSpPr>
          <p:cNvPr id="3" name="TextBox 3"/>
          <p:cNvSpPr txBox="1"/>
          <p:nvPr/>
        </p:nvSpPr>
        <p:spPr>
          <a:xfrm>
            <a:off x="930209" y="2558228"/>
            <a:ext cx="3931417" cy="1834477"/>
          </a:xfrm>
          <a:prstGeom prst="rect">
            <a:avLst/>
          </a:prstGeom>
        </p:spPr>
        <p:txBody>
          <a:bodyPr lIns="0" tIns="0" rIns="0" bIns="0" rtlCol="0" anchor="t">
            <a:spAutoFit/>
          </a:bodyPr>
          <a:lstStyle/>
          <a:p>
            <a:pPr>
              <a:lnSpc>
                <a:spcPts val="14129"/>
              </a:lnSpc>
            </a:pPr>
            <a:r>
              <a:rPr lang="en-US" sz="14129" b="1">
                <a:solidFill>
                  <a:srgbClr val="CC8442"/>
                </a:solidFill>
                <a:latin typeface="Gotham Heavy"/>
                <a:ea typeface="Gotham Heavy"/>
                <a:cs typeface="Gotham Heavy"/>
                <a:sym typeface="Gotham Heavy"/>
              </a:rPr>
              <a:t>98%</a:t>
            </a:r>
          </a:p>
        </p:txBody>
      </p:sp>
      <p:sp>
        <p:nvSpPr>
          <p:cNvPr id="4" name="Freeform 4"/>
          <p:cNvSpPr/>
          <p:nvPr/>
        </p:nvSpPr>
        <p:spPr>
          <a:xfrm>
            <a:off x="1135147" y="4544879"/>
            <a:ext cx="400835" cy="369771"/>
          </a:xfrm>
          <a:custGeom>
            <a:avLst/>
            <a:gdLst/>
            <a:ahLst/>
            <a:cxnLst/>
            <a:rect l="l" t="t" r="r" b="b"/>
            <a:pathLst>
              <a:path w="601253" h="554656">
                <a:moveTo>
                  <a:pt x="0" y="0"/>
                </a:moveTo>
                <a:lnTo>
                  <a:pt x="601253" y="0"/>
                </a:lnTo>
                <a:lnTo>
                  <a:pt x="601253" y="554656"/>
                </a:lnTo>
                <a:lnTo>
                  <a:pt x="0" y="554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5" name="TextBox 5"/>
          <p:cNvSpPr txBox="1"/>
          <p:nvPr/>
        </p:nvSpPr>
        <p:spPr>
          <a:xfrm>
            <a:off x="1871341" y="4618260"/>
            <a:ext cx="9104887" cy="274114"/>
          </a:xfrm>
          <a:prstGeom prst="rect">
            <a:avLst/>
          </a:prstGeom>
        </p:spPr>
        <p:txBody>
          <a:bodyPr lIns="0" tIns="0" rIns="0" bIns="0" rtlCol="0" anchor="t">
            <a:spAutoFit/>
          </a:bodyPr>
          <a:lstStyle/>
          <a:p>
            <a:pPr>
              <a:lnSpc>
                <a:spcPts val="2130"/>
              </a:lnSpc>
            </a:pPr>
            <a:r>
              <a:rPr lang="en-US" sz="2130">
                <a:solidFill>
                  <a:srgbClr val="FFFFFF"/>
                </a:solidFill>
                <a:latin typeface="Gotham"/>
                <a:ea typeface="Gotham"/>
                <a:cs typeface="Gotham"/>
                <a:sym typeface="Gotham"/>
              </a:rPr>
              <a:t>The programme can be delivered by any teacher from any faculty.</a:t>
            </a:r>
          </a:p>
        </p:txBody>
      </p:sp>
      <p:sp>
        <p:nvSpPr>
          <p:cNvPr id="6" name="Freeform 6"/>
          <p:cNvSpPr/>
          <p:nvPr/>
        </p:nvSpPr>
        <p:spPr>
          <a:xfrm>
            <a:off x="1135147" y="5136157"/>
            <a:ext cx="400835" cy="369771"/>
          </a:xfrm>
          <a:custGeom>
            <a:avLst/>
            <a:gdLst/>
            <a:ahLst/>
            <a:cxnLst/>
            <a:rect l="l" t="t" r="r" b="b"/>
            <a:pathLst>
              <a:path w="601253" h="554656">
                <a:moveTo>
                  <a:pt x="0" y="0"/>
                </a:moveTo>
                <a:lnTo>
                  <a:pt x="601253" y="0"/>
                </a:lnTo>
                <a:lnTo>
                  <a:pt x="601253" y="554656"/>
                </a:lnTo>
                <a:lnTo>
                  <a:pt x="0" y="554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TextBox 7"/>
          <p:cNvSpPr txBox="1"/>
          <p:nvPr/>
        </p:nvSpPr>
        <p:spPr>
          <a:xfrm>
            <a:off x="1871341" y="5209538"/>
            <a:ext cx="8575143" cy="259366"/>
          </a:xfrm>
          <a:prstGeom prst="rect">
            <a:avLst/>
          </a:prstGeom>
        </p:spPr>
        <p:txBody>
          <a:bodyPr lIns="0" tIns="0" rIns="0" bIns="0" rtlCol="0" anchor="t">
            <a:spAutoFit/>
          </a:bodyPr>
          <a:lstStyle/>
          <a:p>
            <a:pPr>
              <a:lnSpc>
                <a:spcPts val="1979"/>
              </a:lnSpc>
            </a:pPr>
            <a:r>
              <a:rPr lang="en-US" sz="1979">
                <a:solidFill>
                  <a:srgbClr val="FFFFFF"/>
                </a:solidFill>
                <a:latin typeface="Gotham"/>
                <a:ea typeface="Gotham"/>
                <a:cs typeface="Gotham"/>
                <a:sym typeface="Gotham"/>
              </a:rPr>
              <a:t>Our resources are easy to use.</a:t>
            </a:r>
          </a:p>
        </p:txBody>
      </p:sp>
      <p:sp>
        <p:nvSpPr>
          <p:cNvPr id="8" name="Freeform 8"/>
          <p:cNvSpPr/>
          <p:nvPr/>
        </p:nvSpPr>
        <p:spPr>
          <a:xfrm>
            <a:off x="1135147" y="5724692"/>
            <a:ext cx="400835" cy="369771"/>
          </a:xfrm>
          <a:custGeom>
            <a:avLst/>
            <a:gdLst/>
            <a:ahLst/>
            <a:cxnLst/>
            <a:rect l="l" t="t" r="r" b="b"/>
            <a:pathLst>
              <a:path w="601253" h="554656">
                <a:moveTo>
                  <a:pt x="0" y="0"/>
                </a:moveTo>
                <a:lnTo>
                  <a:pt x="601253" y="0"/>
                </a:lnTo>
                <a:lnTo>
                  <a:pt x="601253" y="554656"/>
                </a:lnTo>
                <a:lnTo>
                  <a:pt x="0" y="554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9" name="TextBox 9"/>
          <p:cNvSpPr txBox="1"/>
          <p:nvPr/>
        </p:nvSpPr>
        <p:spPr>
          <a:xfrm>
            <a:off x="1871341" y="5798073"/>
            <a:ext cx="9634859" cy="259366"/>
          </a:xfrm>
          <a:prstGeom prst="rect">
            <a:avLst/>
          </a:prstGeom>
        </p:spPr>
        <p:txBody>
          <a:bodyPr lIns="0" tIns="0" rIns="0" bIns="0" rtlCol="0" anchor="t">
            <a:spAutoFit/>
          </a:bodyPr>
          <a:lstStyle/>
          <a:p>
            <a:pPr>
              <a:lnSpc>
                <a:spcPts val="1979"/>
              </a:lnSpc>
            </a:pPr>
            <a:r>
              <a:rPr lang="en-US" sz="1979">
                <a:solidFill>
                  <a:srgbClr val="FFFFFF"/>
                </a:solidFill>
                <a:latin typeface="Gotham"/>
                <a:ea typeface="Gotham"/>
                <a:cs typeface="Gotham"/>
                <a:sym typeface="Gotham"/>
              </a:rPr>
              <a:t>The programme evidences outcomes related to Learning for Sustainability.</a:t>
            </a:r>
          </a:p>
        </p:txBody>
      </p:sp>
      <p:sp>
        <p:nvSpPr>
          <p:cNvPr id="10" name="Freeform 10"/>
          <p:cNvSpPr/>
          <p:nvPr/>
        </p:nvSpPr>
        <p:spPr>
          <a:xfrm>
            <a:off x="8788370" y="1255332"/>
            <a:ext cx="2187857" cy="1777634"/>
          </a:xfrm>
          <a:custGeom>
            <a:avLst/>
            <a:gdLst/>
            <a:ahLst/>
            <a:cxnLst/>
            <a:rect l="l" t="t" r="r" b="b"/>
            <a:pathLst>
              <a:path w="3281786" h="2666451">
                <a:moveTo>
                  <a:pt x="0" y="0"/>
                </a:moveTo>
                <a:lnTo>
                  <a:pt x="3281786" y="0"/>
                </a:lnTo>
                <a:lnTo>
                  <a:pt x="3281786" y="2666451"/>
                </a:lnTo>
                <a:lnTo>
                  <a:pt x="0" y="26664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11" name="TextBox 11"/>
          <p:cNvSpPr txBox="1"/>
          <p:nvPr/>
        </p:nvSpPr>
        <p:spPr>
          <a:xfrm>
            <a:off x="930209" y="995415"/>
            <a:ext cx="7724405" cy="775212"/>
          </a:xfrm>
          <a:prstGeom prst="rect">
            <a:avLst/>
          </a:prstGeom>
        </p:spPr>
        <p:txBody>
          <a:bodyPr lIns="0" tIns="0" rIns="0" bIns="0" rtlCol="0" anchor="t">
            <a:spAutoFit/>
          </a:bodyPr>
          <a:lstStyle/>
          <a:p>
            <a:pPr>
              <a:lnSpc>
                <a:spcPts val="3012"/>
              </a:lnSpc>
            </a:pPr>
            <a:r>
              <a:rPr lang="en-US" sz="3012" b="1">
                <a:solidFill>
                  <a:srgbClr val="FFFFFF"/>
                </a:solidFill>
                <a:latin typeface="Gotham Heavy"/>
                <a:ea typeface="Gotham Heavy"/>
                <a:cs typeface="Gotham Heavy"/>
                <a:sym typeface="Gotham Heavy"/>
              </a:rPr>
              <a:t>WE ASKED OUR DELIVERY TEACHERS WHAT THEY THOUGHT OF THE PROGRAMME...</a:t>
            </a:r>
          </a:p>
        </p:txBody>
      </p:sp>
      <p:sp>
        <p:nvSpPr>
          <p:cNvPr id="12" name="TextBox 12"/>
          <p:cNvSpPr txBox="1"/>
          <p:nvPr/>
        </p:nvSpPr>
        <p:spPr>
          <a:xfrm>
            <a:off x="5070759" y="3217935"/>
            <a:ext cx="6191032" cy="775212"/>
          </a:xfrm>
          <a:prstGeom prst="rect">
            <a:avLst/>
          </a:prstGeom>
        </p:spPr>
        <p:txBody>
          <a:bodyPr lIns="0" tIns="0" rIns="0" bIns="0" rtlCol="0" anchor="t">
            <a:spAutoFit/>
          </a:bodyPr>
          <a:lstStyle/>
          <a:p>
            <a:pPr>
              <a:lnSpc>
                <a:spcPts val="3012"/>
              </a:lnSpc>
            </a:pPr>
            <a:r>
              <a:rPr lang="en-US" sz="3012" b="1">
                <a:solidFill>
                  <a:srgbClr val="FFFFFF"/>
                </a:solidFill>
                <a:latin typeface="Gotham Heavy"/>
                <a:ea typeface="Gotham Heavy"/>
                <a:cs typeface="Gotham Heavy"/>
                <a:sym typeface="Gotham Heavy"/>
              </a:rPr>
              <a:t>OF OUR DELIVERY TEACHERS AGREE THAT</a:t>
            </a:r>
          </a:p>
        </p:txBody>
      </p:sp>
    </p:spTree>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8210" y="5821444"/>
            <a:ext cx="12608419" cy="1145961"/>
            <a:chOff x="0" y="0"/>
            <a:chExt cx="4981104" cy="452725"/>
          </a:xfrm>
        </p:grpSpPr>
        <p:sp>
          <p:nvSpPr>
            <p:cNvPr id="3" name="Freeform 3"/>
            <p:cNvSpPr/>
            <p:nvPr/>
          </p:nvSpPr>
          <p:spPr>
            <a:xfrm>
              <a:off x="0" y="0"/>
              <a:ext cx="4981104" cy="452725"/>
            </a:xfrm>
            <a:custGeom>
              <a:avLst/>
              <a:gdLst/>
              <a:ahLst/>
              <a:cxnLst/>
              <a:rect l="l" t="t" r="r" b="b"/>
              <a:pathLst>
                <a:path w="4981104" h="452725">
                  <a:moveTo>
                    <a:pt x="0" y="0"/>
                  </a:moveTo>
                  <a:lnTo>
                    <a:pt x="4981104" y="0"/>
                  </a:lnTo>
                  <a:lnTo>
                    <a:pt x="4981104" y="452725"/>
                  </a:lnTo>
                  <a:lnTo>
                    <a:pt x="0" y="452725"/>
                  </a:lnTo>
                  <a:close/>
                </a:path>
              </a:pathLst>
            </a:custGeom>
            <a:solidFill>
              <a:srgbClr val="D69D6A"/>
            </a:solidFill>
          </p:spPr>
          <p:txBody>
            <a:bodyPr/>
            <a:lstStyle/>
            <a:p>
              <a:endParaRPr lang="en-US" sz="1200"/>
            </a:p>
          </p:txBody>
        </p:sp>
        <p:sp>
          <p:nvSpPr>
            <p:cNvPr id="4" name="TextBox 4"/>
            <p:cNvSpPr txBox="1"/>
            <p:nvPr/>
          </p:nvSpPr>
          <p:spPr>
            <a:xfrm>
              <a:off x="0" y="19050"/>
              <a:ext cx="4981104" cy="433675"/>
            </a:xfrm>
            <a:prstGeom prst="rect">
              <a:avLst/>
            </a:prstGeom>
          </p:spPr>
          <p:txBody>
            <a:bodyPr lIns="33867" tIns="33867" rIns="33867" bIns="33867" rtlCol="0" anchor="ctr"/>
            <a:lstStyle/>
            <a:p>
              <a:pPr algn="ctr">
                <a:lnSpc>
                  <a:spcPts val="1320"/>
                </a:lnSpc>
              </a:pPr>
              <a:endParaRPr sz="1200"/>
            </a:p>
          </p:txBody>
        </p:sp>
      </p:grpSp>
      <p:pic>
        <p:nvPicPr>
          <p:cNvPr id="5" name="Picture 5"/>
          <p:cNvPicPr>
            <a:picLocks noChangeAspect="1"/>
          </p:cNvPicPr>
          <p:nvPr/>
        </p:nvPicPr>
        <p:blipFill>
          <a:blip r:embed="rId2"/>
          <a:stretch>
            <a:fillRect/>
          </a:stretch>
        </p:blipFill>
        <p:spPr>
          <a:xfrm>
            <a:off x="7193192" y="192560"/>
            <a:ext cx="4734253" cy="1812223"/>
          </a:xfrm>
          <a:prstGeom prst="rect">
            <a:avLst/>
          </a:prstGeom>
        </p:spPr>
      </p:pic>
      <p:pic>
        <p:nvPicPr>
          <p:cNvPr id="6" name="Picture 6"/>
          <p:cNvPicPr>
            <a:picLocks noChangeAspect="1"/>
          </p:cNvPicPr>
          <p:nvPr/>
        </p:nvPicPr>
        <p:blipFill>
          <a:blip r:embed="rId3"/>
          <a:stretch>
            <a:fillRect/>
          </a:stretch>
        </p:blipFill>
        <p:spPr>
          <a:xfrm>
            <a:off x="7193192" y="1256774"/>
            <a:ext cx="4741739" cy="1470346"/>
          </a:xfrm>
          <a:prstGeom prst="rect">
            <a:avLst/>
          </a:prstGeom>
        </p:spPr>
      </p:pic>
      <p:pic>
        <p:nvPicPr>
          <p:cNvPr id="7" name="Picture 7"/>
          <p:cNvPicPr>
            <a:picLocks noChangeAspect="1"/>
          </p:cNvPicPr>
          <p:nvPr/>
        </p:nvPicPr>
        <p:blipFill>
          <a:blip r:embed="rId4"/>
          <a:stretch>
            <a:fillRect/>
          </a:stretch>
        </p:blipFill>
        <p:spPr>
          <a:xfrm>
            <a:off x="8715514" y="1018918"/>
            <a:ext cx="3073309" cy="847001"/>
          </a:xfrm>
          <a:prstGeom prst="rect">
            <a:avLst/>
          </a:prstGeom>
        </p:spPr>
      </p:pic>
      <p:grpSp>
        <p:nvGrpSpPr>
          <p:cNvPr id="8" name="Group 8"/>
          <p:cNvGrpSpPr/>
          <p:nvPr/>
        </p:nvGrpSpPr>
        <p:grpSpPr>
          <a:xfrm>
            <a:off x="2722446" y="3792494"/>
            <a:ext cx="1556481" cy="155648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9396"/>
            </a:solidFill>
          </p:spPr>
          <p:txBody>
            <a:bodyPr/>
            <a:lstStyle/>
            <a:p>
              <a:endParaRPr lang="en-US" sz="1200"/>
            </a:p>
          </p:txBody>
        </p:sp>
        <p:sp>
          <p:nvSpPr>
            <p:cNvPr id="10" name="TextBox 10"/>
            <p:cNvSpPr txBox="1"/>
            <p:nvPr/>
          </p:nvSpPr>
          <p:spPr>
            <a:xfrm>
              <a:off x="76200" y="66675"/>
              <a:ext cx="660400" cy="669925"/>
            </a:xfrm>
            <a:prstGeom prst="rect">
              <a:avLst/>
            </a:prstGeom>
          </p:spPr>
          <p:txBody>
            <a:bodyPr lIns="33867" tIns="33867" rIns="33867" bIns="33867" rtlCol="0" anchor="ctr"/>
            <a:lstStyle/>
            <a:p>
              <a:pPr algn="ctr">
                <a:lnSpc>
                  <a:spcPts val="1617"/>
                </a:lnSpc>
              </a:pPr>
              <a:endParaRPr sz="1200"/>
            </a:p>
          </p:txBody>
        </p:sp>
      </p:grpSp>
      <p:grpSp>
        <p:nvGrpSpPr>
          <p:cNvPr id="11" name="Group 11"/>
          <p:cNvGrpSpPr/>
          <p:nvPr/>
        </p:nvGrpSpPr>
        <p:grpSpPr>
          <a:xfrm>
            <a:off x="3695001" y="2322317"/>
            <a:ext cx="2164611" cy="216461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818E"/>
            </a:solidFill>
          </p:spPr>
          <p:txBody>
            <a:bodyPr/>
            <a:lstStyle/>
            <a:p>
              <a:endParaRPr lang="en-US" sz="1200"/>
            </a:p>
          </p:txBody>
        </p:sp>
        <p:sp>
          <p:nvSpPr>
            <p:cNvPr id="13" name="TextBox 13"/>
            <p:cNvSpPr txBox="1"/>
            <p:nvPr/>
          </p:nvSpPr>
          <p:spPr>
            <a:xfrm>
              <a:off x="76200" y="66675"/>
              <a:ext cx="660400" cy="669925"/>
            </a:xfrm>
            <a:prstGeom prst="rect">
              <a:avLst/>
            </a:prstGeom>
          </p:spPr>
          <p:txBody>
            <a:bodyPr lIns="33867" tIns="33867" rIns="33867" bIns="33867" rtlCol="0" anchor="ctr"/>
            <a:lstStyle/>
            <a:p>
              <a:pPr algn="ctr">
                <a:lnSpc>
                  <a:spcPts val="1617"/>
                </a:lnSpc>
              </a:pPr>
              <a:endParaRPr sz="1200"/>
            </a:p>
          </p:txBody>
        </p:sp>
      </p:grpSp>
      <p:grpSp>
        <p:nvGrpSpPr>
          <p:cNvPr id="14" name="Group 14"/>
          <p:cNvGrpSpPr/>
          <p:nvPr/>
        </p:nvGrpSpPr>
        <p:grpSpPr>
          <a:xfrm>
            <a:off x="549131" y="1750839"/>
            <a:ext cx="2794892" cy="279489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D2BD"/>
            </a:solidFill>
          </p:spPr>
          <p:txBody>
            <a:bodyPr/>
            <a:lstStyle/>
            <a:p>
              <a:endParaRPr lang="en-US" sz="1200"/>
            </a:p>
          </p:txBody>
        </p:sp>
        <p:sp>
          <p:nvSpPr>
            <p:cNvPr id="16" name="TextBox 16"/>
            <p:cNvSpPr txBox="1"/>
            <p:nvPr/>
          </p:nvSpPr>
          <p:spPr>
            <a:xfrm>
              <a:off x="76200" y="66675"/>
              <a:ext cx="660400" cy="669925"/>
            </a:xfrm>
            <a:prstGeom prst="rect">
              <a:avLst/>
            </a:prstGeom>
          </p:spPr>
          <p:txBody>
            <a:bodyPr lIns="33867" tIns="33867" rIns="33867" bIns="33867" rtlCol="0" anchor="ctr"/>
            <a:lstStyle/>
            <a:p>
              <a:pPr algn="ctr">
                <a:lnSpc>
                  <a:spcPts val="1617"/>
                </a:lnSpc>
              </a:pPr>
              <a:endParaRPr sz="1200"/>
            </a:p>
          </p:txBody>
        </p:sp>
      </p:grpSp>
      <p:grpSp>
        <p:nvGrpSpPr>
          <p:cNvPr id="17" name="Group 17"/>
          <p:cNvGrpSpPr/>
          <p:nvPr/>
        </p:nvGrpSpPr>
        <p:grpSpPr>
          <a:xfrm>
            <a:off x="1128238" y="2770701"/>
            <a:ext cx="1636681" cy="652246"/>
            <a:chOff x="0" y="-9525"/>
            <a:chExt cx="3273362" cy="1304493"/>
          </a:xfrm>
        </p:grpSpPr>
        <p:sp>
          <p:nvSpPr>
            <p:cNvPr id="18" name="TextBox 18"/>
            <p:cNvSpPr txBox="1"/>
            <p:nvPr/>
          </p:nvSpPr>
          <p:spPr>
            <a:xfrm>
              <a:off x="0" y="-9525"/>
              <a:ext cx="3273362" cy="1042337"/>
            </a:xfrm>
            <a:prstGeom prst="rect">
              <a:avLst/>
            </a:prstGeom>
          </p:spPr>
          <p:txBody>
            <a:bodyPr lIns="0" tIns="0" rIns="0" bIns="0" rtlCol="0" anchor="t">
              <a:spAutoFit/>
            </a:bodyPr>
            <a:lstStyle/>
            <a:p>
              <a:pPr>
                <a:lnSpc>
                  <a:spcPts val="4154"/>
                </a:lnSpc>
              </a:pPr>
              <a:r>
                <a:rPr lang="en-US" sz="3462" b="1">
                  <a:solidFill>
                    <a:srgbClr val="FFFFFF"/>
                  </a:solidFill>
                  <a:latin typeface="Gotham Heavy"/>
                  <a:ea typeface="Gotham Heavy"/>
                  <a:cs typeface="Gotham Heavy"/>
                  <a:sym typeface="Gotham Heavy"/>
                </a:rPr>
                <a:t>91685</a:t>
              </a:r>
            </a:p>
          </p:txBody>
        </p:sp>
        <p:sp>
          <p:nvSpPr>
            <p:cNvPr id="19" name="TextBox 19"/>
            <p:cNvSpPr txBox="1"/>
            <p:nvPr/>
          </p:nvSpPr>
          <p:spPr>
            <a:xfrm>
              <a:off x="0" y="961544"/>
              <a:ext cx="3273362" cy="333424"/>
            </a:xfrm>
            <a:prstGeom prst="rect">
              <a:avLst/>
            </a:prstGeom>
          </p:spPr>
          <p:txBody>
            <a:bodyPr lIns="0" tIns="0" rIns="0" bIns="0" rtlCol="0" anchor="t">
              <a:spAutoFit/>
            </a:bodyPr>
            <a:lstStyle/>
            <a:p>
              <a:pPr>
                <a:lnSpc>
                  <a:spcPts val="1347"/>
                </a:lnSpc>
              </a:pPr>
              <a:r>
                <a:rPr lang="en-US" sz="1123" b="1">
                  <a:solidFill>
                    <a:srgbClr val="FFFFFF"/>
                  </a:solidFill>
                  <a:latin typeface="Gotham Heavy"/>
                  <a:ea typeface="Gotham Heavy"/>
                  <a:cs typeface="Gotham Heavy"/>
                  <a:sym typeface="Gotham Heavy"/>
                </a:rPr>
                <a:t>Total Participant Hours </a:t>
              </a:r>
            </a:p>
          </p:txBody>
        </p:sp>
      </p:grpSp>
      <p:grpSp>
        <p:nvGrpSpPr>
          <p:cNvPr id="20" name="Group 20"/>
          <p:cNvGrpSpPr/>
          <p:nvPr/>
        </p:nvGrpSpPr>
        <p:grpSpPr>
          <a:xfrm>
            <a:off x="4540729" y="4043253"/>
            <a:ext cx="1555271" cy="1551049"/>
            <a:chOff x="0" y="0"/>
            <a:chExt cx="904328" cy="901872"/>
          </a:xfrm>
        </p:grpSpPr>
        <p:sp>
          <p:nvSpPr>
            <p:cNvPr id="21" name="Freeform 21"/>
            <p:cNvSpPr/>
            <p:nvPr/>
          </p:nvSpPr>
          <p:spPr>
            <a:xfrm>
              <a:off x="0" y="0"/>
              <a:ext cx="904328" cy="901872"/>
            </a:xfrm>
            <a:custGeom>
              <a:avLst/>
              <a:gdLst/>
              <a:ahLst/>
              <a:cxnLst/>
              <a:rect l="l" t="t" r="r" b="b"/>
              <a:pathLst>
                <a:path w="904328" h="901872">
                  <a:moveTo>
                    <a:pt x="452164" y="0"/>
                  </a:moveTo>
                  <a:cubicBezTo>
                    <a:pt x="202441" y="0"/>
                    <a:pt x="0" y="201891"/>
                    <a:pt x="0" y="450936"/>
                  </a:cubicBezTo>
                  <a:cubicBezTo>
                    <a:pt x="0" y="699981"/>
                    <a:pt x="202441" y="901872"/>
                    <a:pt x="452164" y="901872"/>
                  </a:cubicBezTo>
                  <a:cubicBezTo>
                    <a:pt x="701887" y="901872"/>
                    <a:pt x="904328" y="699981"/>
                    <a:pt x="904328" y="450936"/>
                  </a:cubicBezTo>
                  <a:cubicBezTo>
                    <a:pt x="904328" y="201891"/>
                    <a:pt x="701887" y="0"/>
                    <a:pt x="452164" y="0"/>
                  </a:cubicBezTo>
                  <a:close/>
                </a:path>
              </a:pathLst>
            </a:custGeom>
            <a:solidFill>
              <a:srgbClr val="94D2BD"/>
            </a:solidFill>
            <a:ln cap="sq">
              <a:noFill/>
              <a:prstDash val="solid"/>
              <a:miter/>
            </a:ln>
          </p:spPr>
          <p:txBody>
            <a:bodyPr/>
            <a:lstStyle/>
            <a:p>
              <a:endParaRPr lang="en-US" sz="1200"/>
            </a:p>
          </p:txBody>
        </p:sp>
        <p:sp>
          <p:nvSpPr>
            <p:cNvPr id="22" name="TextBox 22"/>
            <p:cNvSpPr txBox="1"/>
            <p:nvPr/>
          </p:nvSpPr>
          <p:spPr>
            <a:xfrm>
              <a:off x="84781" y="55976"/>
              <a:ext cx="734766" cy="761346"/>
            </a:xfrm>
            <a:prstGeom prst="rect">
              <a:avLst/>
            </a:prstGeom>
          </p:spPr>
          <p:txBody>
            <a:bodyPr lIns="34121" tIns="34121" rIns="34121" bIns="34121" rtlCol="0" anchor="ctr"/>
            <a:lstStyle/>
            <a:p>
              <a:pPr algn="ctr">
                <a:lnSpc>
                  <a:spcPts val="1364"/>
                </a:lnSpc>
              </a:pPr>
              <a:endParaRPr sz="1200"/>
            </a:p>
          </p:txBody>
        </p:sp>
      </p:grpSp>
      <p:sp>
        <p:nvSpPr>
          <p:cNvPr id="23" name="TextBox 23"/>
          <p:cNvSpPr txBox="1"/>
          <p:nvPr/>
        </p:nvSpPr>
        <p:spPr>
          <a:xfrm>
            <a:off x="4072282" y="3317018"/>
            <a:ext cx="1363817" cy="521168"/>
          </a:xfrm>
          <a:prstGeom prst="rect">
            <a:avLst/>
          </a:prstGeom>
        </p:spPr>
        <p:txBody>
          <a:bodyPr lIns="0" tIns="0" rIns="0" bIns="0" rtlCol="0" anchor="t">
            <a:spAutoFit/>
          </a:bodyPr>
          <a:lstStyle/>
          <a:p>
            <a:pPr algn="ctr">
              <a:lnSpc>
                <a:spcPts val="4154"/>
              </a:lnSpc>
            </a:pPr>
            <a:r>
              <a:rPr lang="en-US" sz="3462" b="1">
                <a:solidFill>
                  <a:srgbClr val="FFFFFF"/>
                </a:solidFill>
                <a:latin typeface="Gotham Heavy"/>
                <a:ea typeface="Gotham Heavy"/>
                <a:cs typeface="Gotham Heavy"/>
                <a:sym typeface="Gotham Heavy"/>
              </a:rPr>
              <a:t>3776</a:t>
            </a:r>
          </a:p>
        </p:txBody>
      </p:sp>
      <p:grpSp>
        <p:nvGrpSpPr>
          <p:cNvPr id="24" name="Group 24"/>
          <p:cNvGrpSpPr/>
          <p:nvPr/>
        </p:nvGrpSpPr>
        <p:grpSpPr>
          <a:xfrm>
            <a:off x="2955775" y="4398500"/>
            <a:ext cx="1089823" cy="433559"/>
            <a:chOff x="0" y="-9525"/>
            <a:chExt cx="2179646" cy="867118"/>
          </a:xfrm>
        </p:grpSpPr>
        <p:sp>
          <p:nvSpPr>
            <p:cNvPr id="25" name="TextBox 25"/>
            <p:cNvSpPr txBox="1"/>
            <p:nvPr/>
          </p:nvSpPr>
          <p:spPr>
            <a:xfrm>
              <a:off x="0" y="-9525"/>
              <a:ext cx="2179646" cy="621068"/>
            </a:xfrm>
            <a:prstGeom prst="rect">
              <a:avLst/>
            </a:prstGeom>
          </p:spPr>
          <p:txBody>
            <a:bodyPr lIns="0" tIns="0" rIns="0" bIns="0" rtlCol="0" anchor="t">
              <a:spAutoFit/>
            </a:bodyPr>
            <a:lstStyle/>
            <a:p>
              <a:pPr>
                <a:lnSpc>
                  <a:spcPts val="2485"/>
                </a:lnSpc>
              </a:pPr>
              <a:r>
                <a:rPr lang="en-US" sz="2071" b="1">
                  <a:solidFill>
                    <a:srgbClr val="FFFFFF"/>
                  </a:solidFill>
                  <a:latin typeface="Gotham Heavy"/>
                  <a:ea typeface="Gotham Heavy"/>
                  <a:cs typeface="Gotham Heavy"/>
                  <a:sym typeface="Gotham Heavy"/>
                </a:rPr>
                <a:t>29/32</a:t>
              </a:r>
            </a:p>
          </p:txBody>
        </p:sp>
        <p:sp>
          <p:nvSpPr>
            <p:cNvPr id="26" name="TextBox 26"/>
            <p:cNvSpPr txBox="1"/>
            <p:nvPr/>
          </p:nvSpPr>
          <p:spPr>
            <a:xfrm>
              <a:off x="0" y="575465"/>
              <a:ext cx="2179646" cy="282128"/>
            </a:xfrm>
            <a:prstGeom prst="rect">
              <a:avLst/>
            </a:prstGeom>
          </p:spPr>
          <p:txBody>
            <a:bodyPr lIns="0" tIns="0" rIns="0" bIns="0" rtlCol="0" anchor="t">
              <a:spAutoFit/>
            </a:bodyPr>
            <a:lstStyle/>
            <a:p>
              <a:pPr>
                <a:lnSpc>
                  <a:spcPts val="1127"/>
                </a:lnSpc>
              </a:pPr>
              <a:r>
                <a:rPr lang="en-US" sz="939" b="1">
                  <a:solidFill>
                    <a:srgbClr val="FFFFFF"/>
                  </a:solidFill>
                  <a:latin typeface="Gotham Heavy"/>
                  <a:ea typeface="Gotham Heavy"/>
                  <a:cs typeface="Gotham Heavy"/>
                  <a:sym typeface="Gotham Heavy"/>
                </a:rPr>
                <a:t>Local Authorities </a:t>
              </a:r>
            </a:p>
          </p:txBody>
        </p:sp>
      </p:grpSp>
      <p:sp>
        <p:nvSpPr>
          <p:cNvPr id="27" name="TextBox 27"/>
          <p:cNvSpPr txBox="1"/>
          <p:nvPr/>
        </p:nvSpPr>
        <p:spPr>
          <a:xfrm>
            <a:off x="8256070" y="3766699"/>
            <a:ext cx="1035153" cy="223716"/>
          </a:xfrm>
          <a:prstGeom prst="rect">
            <a:avLst/>
          </a:prstGeom>
        </p:spPr>
        <p:txBody>
          <a:bodyPr lIns="0" tIns="0" rIns="0" bIns="0" rtlCol="0" anchor="t">
            <a:spAutoFit/>
          </a:bodyPr>
          <a:lstStyle/>
          <a:p>
            <a:pPr algn="ctr">
              <a:lnSpc>
                <a:spcPts val="1793"/>
              </a:lnSpc>
              <a:spcBef>
                <a:spcPct val="0"/>
              </a:spcBef>
            </a:pPr>
            <a:r>
              <a:rPr lang="en-US" sz="1494" b="1" dirty="0">
                <a:solidFill>
                  <a:srgbClr val="FFFFFF"/>
                </a:solidFill>
                <a:latin typeface="Gotham Bold"/>
                <a:ea typeface="Gotham Bold"/>
                <a:cs typeface="Gotham Bold"/>
                <a:sym typeface="Gotham Bold"/>
              </a:rPr>
              <a:t>partners</a:t>
            </a:r>
          </a:p>
        </p:txBody>
      </p:sp>
      <p:sp>
        <p:nvSpPr>
          <p:cNvPr id="28" name="TextBox 28"/>
          <p:cNvSpPr txBox="1"/>
          <p:nvPr/>
        </p:nvSpPr>
        <p:spPr>
          <a:xfrm>
            <a:off x="8289938" y="3299062"/>
            <a:ext cx="1001285" cy="546560"/>
          </a:xfrm>
          <a:prstGeom prst="rect">
            <a:avLst/>
          </a:prstGeom>
        </p:spPr>
        <p:txBody>
          <a:bodyPr lIns="0" tIns="0" rIns="0" bIns="0" rtlCol="0" anchor="t">
            <a:spAutoFit/>
          </a:bodyPr>
          <a:lstStyle/>
          <a:p>
            <a:pPr algn="ctr">
              <a:lnSpc>
                <a:spcPts val="4373"/>
              </a:lnSpc>
              <a:spcBef>
                <a:spcPct val="0"/>
              </a:spcBef>
            </a:pPr>
            <a:r>
              <a:rPr lang="en-US" sz="3644" b="1" dirty="0">
                <a:solidFill>
                  <a:srgbClr val="EE9800"/>
                </a:solidFill>
                <a:latin typeface="Gotham Heavy"/>
                <a:ea typeface="Gotham Heavy"/>
                <a:cs typeface="Gotham Heavy"/>
                <a:sym typeface="Gotham Heavy"/>
              </a:rPr>
              <a:t>180</a:t>
            </a:r>
          </a:p>
        </p:txBody>
      </p:sp>
      <p:sp>
        <p:nvSpPr>
          <p:cNvPr id="29" name="Freeform 29"/>
          <p:cNvSpPr/>
          <p:nvPr/>
        </p:nvSpPr>
        <p:spPr>
          <a:xfrm>
            <a:off x="8460215" y="2620698"/>
            <a:ext cx="626865" cy="633197"/>
          </a:xfrm>
          <a:custGeom>
            <a:avLst/>
            <a:gdLst/>
            <a:ahLst/>
            <a:cxnLst/>
            <a:rect l="l" t="t" r="r" b="b"/>
            <a:pathLst>
              <a:path w="940297" h="949795">
                <a:moveTo>
                  <a:pt x="0" y="0"/>
                </a:moveTo>
                <a:lnTo>
                  <a:pt x="940296" y="0"/>
                </a:lnTo>
                <a:lnTo>
                  <a:pt x="940296" y="949795"/>
                </a:lnTo>
                <a:lnTo>
                  <a:pt x="0" y="9497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30" name="Freeform 30"/>
          <p:cNvSpPr/>
          <p:nvPr/>
        </p:nvSpPr>
        <p:spPr>
          <a:xfrm>
            <a:off x="9949071" y="2540592"/>
            <a:ext cx="721087" cy="692243"/>
          </a:xfrm>
          <a:custGeom>
            <a:avLst/>
            <a:gdLst/>
            <a:ahLst/>
            <a:cxnLst/>
            <a:rect l="l" t="t" r="r" b="b"/>
            <a:pathLst>
              <a:path w="1081630" h="1038365">
                <a:moveTo>
                  <a:pt x="0" y="0"/>
                </a:moveTo>
                <a:lnTo>
                  <a:pt x="1081630" y="0"/>
                </a:lnTo>
                <a:lnTo>
                  <a:pt x="1081630" y="1038364"/>
                </a:lnTo>
                <a:lnTo>
                  <a:pt x="0" y="10383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31" name="TextBox 31"/>
          <p:cNvSpPr txBox="1"/>
          <p:nvPr/>
        </p:nvSpPr>
        <p:spPr>
          <a:xfrm>
            <a:off x="8155522" y="4708851"/>
            <a:ext cx="1283201" cy="614784"/>
          </a:xfrm>
          <a:prstGeom prst="rect">
            <a:avLst/>
          </a:prstGeom>
        </p:spPr>
        <p:txBody>
          <a:bodyPr lIns="0" tIns="0" rIns="0" bIns="0" rtlCol="0" anchor="t">
            <a:spAutoFit/>
          </a:bodyPr>
          <a:lstStyle/>
          <a:p>
            <a:pPr>
              <a:lnSpc>
                <a:spcPts val="5137"/>
              </a:lnSpc>
            </a:pPr>
            <a:r>
              <a:rPr lang="en-US" sz="3669" b="1" dirty="0">
                <a:solidFill>
                  <a:srgbClr val="EE9800"/>
                </a:solidFill>
                <a:latin typeface="Gotham Heavy"/>
                <a:ea typeface="Gotham Heavy"/>
                <a:cs typeface="Gotham Heavy"/>
                <a:sym typeface="Gotham Heavy"/>
              </a:rPr>
              <a:t>4872</a:t>
            </a:r>
          </a:p>
        </p:txBody>
      </p:sp>
      <p:sp>
        <p:nvSpPr>
          <p:cNvPr id="32" name="Freeform 32"/>
          <p:cNvSpPr/>
          <p:nvPr/>
        </p:nvSpPr>
        <p:spPr>
          <a:xfrm>
            <a:off x="8457578" y="4187739"/>
            <a:ext cx="666004" cy="612724"/>
          </a:xfrm>
          <a:custGeom>
            <a:avLst/>
            <a:gdLst/>
            <a:ahLst/>
            <a:cxnLst/>
            <a:rect l="l" t="t" r="r" b="b"/>
            <a:pathLst>
              <a:path w="999006" h="919086">
                <a:moveTo>
                  <a:pt x="0" y="0"/>
                </a:moveTo>
                <a:lnTo>
                  <a:pt x="999007" y="0"/>
                </a:lnTo>
                <a:lnTo>
                  <a:pt x="999007" y="919086"/>
                </a:lnTo>
                <a:lnTo>
                  <a:pt x="0" y="9190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33" name="TextBox 33"/>
          <p:cNvSpPr txBox="1"/>
          <p:nvPr/>
        </p:nvSpPr>
        <p:spPr>
          <a:xfrm>
            <a:off x="9839149" y="5285541"/>
            <a:ext cx="1035153" cy="223716"/>
          </a:xfrm>
          <a:prstGeom prst="rect">
            <a:avLst/>
          </a:prstGeom>
        </p:spPr>
        <p:txBody>
          <a:bodyPr lIns="0" tIns="0" rIns="0" bIns="0" rtlCol="0" anchor="t">
            <a:spAutoFit/>
          </a:bodyPr>
          <a:lstStyle/>
          <a:p>
            <a:pPr algn="ctr">
              <a:lnSpc>
                <a:spcPts val="1793"/>
              </a:lnSpc>
              <a:spcBef>
                <a:spcPct val="0"/>
              </a:spcBef>
            </a:pPr>
            <a:r>
              <a:rPr lang="en-US" sz="1494" b="1" dirty="0">
                <a:solidFill>
                  <a:srgbClr val="FFFFFF"/>
                </a:solidFill>
                <a:latin typeface="Gotham Bold"/>
                <a:ea typeface="Gotham Bold"/>
                <a:cs typeface="Gotham Bold"/>
                <a:sym typeface="Gotham Bold"/>
              </a:rPr>
              <a:t>CPD hours</a:t>
            </a:r>
          </a:p>
        </p:txBody>
      </p:sp>
      <p:sp>
        <p:nvSpPr>
          <p:cNvPr id="34" name="TextBox 34"/>
          <p:cNvSpPr txBox="1"/>
          <p:nvPr/>
        </p:nvSpPr>
        <p:spPr>
          <a:xfrm>
            <a:off x="9873016" y="4754308"/>
            <a:ext cx="1001285" cy="546560"/>
          </a:xfrm>
          <a:prstGeom prst="rect">
            <a:avLst/>
          </a:prstGeom>
        </p:spPr>
        <p:txBody>
          <a:bodyPr lIns="0" tIns="0" rIns="0" bIns="0" rtlCol="0" anchor="t">
            <a:spAutoFit/>
          </a:bodyPr>
          <a:lstStyle/>
          <a:p>
            <a:pPr algn="ctr">
              <a:lnSpc>
                <a:spcPts val="4373"/>
              </a:lnSpc>
              <a:spcBef>
                <a:spcPct val="0"/>
              </a:spcBef>
            </a:pPr>
            <a:r>
              <a:rPr lang="en-US" sz="3644" b="1">
                <a:solidFill>
                  <a:srgbClr val="EE9800"/>
                </a:solidFill>
                <a:latin typeface="Gotham Heavy"/>
                <a:ea typeface="Gotham Heavy"/>
                <a:cs typeface="Gotham Heavy"/>
                <a:sym typeface="Gotham Heavy"/>
              </a:rPr>
              <a:t>195</a:t>
            </a:r>
          </a:p>
        </p:txBody>
      </p:sp>
      <p:sp>
        <p:nvSpPr>
          <p:cNvPr id="35" name="Freeform 35"/>
          <p:cNvSpPr/>
          <p:nvPr/>
        </p:nvSpPr>
        <p:spPr>
          <a:xfrm>
            <a:off x="10043293" y="4177503"/>
            <a:ext cx="626865" cy="633197"/>
          </a:xfrm>
          <a:custGeom>
            <a:avLst/>
            <a:gdLst/>
            <a:ahLst/>
            <a:cxnLst/>
            <a:rect l="l" t="t" r="r" b="b"/>
            <a:pathLst>
              <a:path w="940297" h="949795">
                <a:moveTo>
                  <a:pt x="0" y="0"/>
                </a:moveTo>
                <a:lnTo>
                  <a:pt x="940297" y="0"/>
                </a:lnTo>
                <a:lnTo>
                  <a:pt x="940297" y="949795"/>
                </a:lnTo>
                <a:lnTo>
                  <a:pt x="0" y="9497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grpSp>
        <p:nvGrpSpPr>
          <p:cNvPr id="36" name="Group 36"/>
          <p:cNvGrpSpPr/>
          <p:nvPr/>
        </p:nvGrpSpPr>
        <p:grpSpPr>
          <a:xfrm>
            <a:off x="2722447" y="1600201"/>
            <a:ext cx="1723167" cy="1723167"/>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BE6E"/>
            </a:solidFill>
          </p:spPr>
          <p:txBody>
            <a:bodyPr/>
            <a:lstStyle/>
            <a:p>
              <a:endParaRPr lang="en-US" sz="1200"/>
            </a:p>
          </p:txBody>
        </p:sp>
        <p:sp>
          <p:nvSpPr>
            <p:cNvPr id="38" name="TextBox 38"/>
            <p:cNvSpPr txBox="1"/>
            <p:nvPr/>
          </p:nvSpPr>
          <p:spPr>
            <a:xfrm>
              <a:off x="76200" y="66675"/>
              <a:ext cx="660400" cy="669925"/>
            </a:xfrm>
            <a:prstGeom prst="rect">
              <a:avLst/>
            </a:prstGeom>
          </p:spPr>
          <p:txBody>
            <a:bodyPr lIns="33867" tIns="33867" rIns="33867" bIns="33867" rtlCol="0" anchor="ctr"/>
            <a:lstStyle/>
            <a:p>
              <a:pPr algn="ctr">
                <a:lnSpc>
                  <a:spcPts val="1617"/>
                </a:lnSpc>
              </a:pPr>
              <a:endParaRPr sz="1200"/>
            </a:p>
          </p:txBody>
        </p:sp>
      </p:grpSp>
      <p:sp>
        <p:nvSpPr>
          <p:cNvPr id="39" name="TextBox 39"/>
          <p:cNvSpPr txBox="1"/>
          <p:nvPr/>
        </p:nvSpPr>
        <p:spPr>
          <a:xfrm>
            <a:off x="549132" y="523341"/>
            <a:ext cx="5405715" cy="845809"/>
          </a:xfrm>
          <a:prstGeom prst="rect">
            <a:avLst/>
          </a:prstGeom>
        </p:spPr>
        <p:txBody>
          <a:bodyPr lIns="0" tIns="0" rIns="0" bIns="0" rtlCol="0" anchor="t">
            <a:spAutoFit/>
          </a:bodyPr>
          <a:lstStyle/>
          <a:p>
            <a:pPr>
              <a:lnSpc>
                <a:spcPts val="6800"/>
              </a:lnSpc>
              <a:spcBef>
                <a:spcPct val="0"/>
              </a:spcBef>
            </a:pPr>
            <a:r>
              <a:rPr lang="en-US" sz="5666" b="1">
                <a:solidFill>
                  <a:srgbClr val="EE9800">
                    <a:alpha val="84706"/>
                  </a:srgbClr>
                </a:solidFill>
                <a:latin typeface="Gotham Heavy"/>
                <a:ea typeface="Gotham Heavy"/>
                <a:cs typeface="Gotham Heavy"/>
                <a:sym typeface="Gotham Heavy"/>
              </a:rPr>
              <a:t>IMPACT</a:t>
            </a:r>
          </a:p>
        </p:txBody>
      </p:sp>
      <p:sp>
        <p:nvSpPr>
          <p:cNvPr id="40" name="TextBox 40"/>
          <p:cNvSpPr txBox="1"/>
          <p:nvPr/>
        </p:nvSpPr>
        <p:spPr>
          <a:xfrm>
            <a:off x="6096140" y="442496"/>
            <a:ext cx="1226741" cy="735201"/>
          </a:xfrm>
          <a:prstGeom prst="rect">
            <a:avLst/>
          </a:prstGeom>
        </p:spPr>
        <p:txBody>
          <a:bodyPr lIns="0" tIns="0" rIns="0" bIns="0" rtlCol="0" anchor="t">
            <a:spAutoFit/>
          </a:bodyPr>
          <a:lstStyle/>
          <a:p>
            <a:pPr>
              <a:lnSpc>
                <a:spcPts val="6141"/>
              </a:lnSpc>
            </a:pPr>
            <a:r>
              <a:rPr lang="en-US" sz="4386" b="1">
                <a:solidFill>
                  <a:srgbClr val="94D2BD"/>
                </a:solidFill>
                <a:latin typeface="Gotham Heavy"/>
                <a:ea typeface="Gotham Heavy"/>
                <a:cs typeface="Gotham Heavy"/>
                <a:sym typeface="Gotham Heavy"/>
              </a:rPr>
              <a:t>47%</a:t>
            </a:r>
          </a:p>
        </p:txBody>
      </p:sp>
      <p:sp>
        <p:nvSpPr>
          <p:cNvPr id="41" name="TextBox 41"/>
          <p:cNvSpPr txBox="1"/>
          <p:nvPr/>
        </p:nvSpPr>
        <p:spPr>
          <a:xfrm>
            <a:off x="6096057" y="1394090"/>
            <a:ext cx="1197504" cy="735201"/>
          </a:xfrm>
          <a:prstGeom prst="rect">
            <a:avLst/>
          </a:prstGeom>
        </p:spPr>
        <p:txBody>
          <a:bodyPr lIns="0" tIns="0" rIns="0" bIns="0" rtlCol="0" anchor="t">
            <a:spAutoFit/>
          </a:bodyPr>
          <a:lstStyle/>
          <a:p>
            <a:pPr algn="ctr">
              <a:lnSpc>
                <a:spcPts val="6140"/>
              </a:lnSpc>
            </a:pPr>
            <a:r>
              <a:rPr lang="en-US" sz="4386" b="1">
                <a:solidFill>
                  <a:srgbClr val="EE9800"/>
                </a:solidFill>
                <a:latin typeface="Gotham Heavy"/>
                <a:ea typeface="Gotham Heavy"/>
                <a:cs typeface="Gotham Heavy"/>
                <a:sym typeface="Gotham Heavy"/>
              </a:rPr>
              <a:t>53%</a:t>
            </a:r>
          </a:p>
        </p:txBody>
      </p:sp>
      <p:sp>
        <p:nvSpPr>
          <p:cNvPr id="42" name="TextBox 42"/>
          <p:cNvSpPr txBox="1"/>
          <p:nvPr/>
        </p:nvSpPr>
        <p:spPr>
          <a:xfrm>
            <a:off x="6096140" y="1054460"/>
            <a:ext cx="619869" cy="336567"/>
          </a:xfrm>
          <a:prstGeom prst="rect">
            <a:avLst/>
          </a:prstGeom>
        </p:spPr>
        <p:txBody>
          <a:bodyPr lIns="0" tIns="0" rIns="0" bIns="0" rtlCol="0" anchor="t">
            <a:spAutoFit/>
          </a:bodyPr>
          <a:lstStyle/>
          <a:p>
            <a:pPr>
              <a:lnSpc>
                <a:spcPts val="2781"/>
              </a:lnSpc>
            </a:pPr>
            <a:r>
              <a:rPr lang="en-US" sz="1986" b="1">
                <a:solidFill>
                  <a:srgbClr val="94D2BD"/>
                </a:solidFill>
                <a:latin typeface="Gotham Bold"/>
                <a:ea typeface="Gotham Bold"/>
                <a:cs typeface="Gotham Bold"/>
                <a:sym typeface="Gotham Bold"/>
              </a:rPr>
              <a:t>male</a:t>
            </a:r>
          </a:p>
        </p:txBody>
      </p:sp>
      <p:sp>
        <p:nvSpPr>
          <p:cNvPr id="43" name="TextBox 43"/>
          <p:cNvSpPr txBox="1"/>
          <p:nvPr/>
        </p:nvSpPr>
        <p:spPr>
          <a:xfrm>
            <a:off x="6096000" y="1993606"/>
            <a:ext cx="872067" cy="336631"/>
          </a:xfrm>
          <a:prstGeom prst="rect">
            <a:avLst/>
          </a:prstGeom>
        </p:spPr>
        <p:txBody>
          <a:bodyPr lIns="0" tIns="0" rIns="0" bIns="0" rtlCol="0" anchor="t">
            <a:spAutoFit/>
          </a:bodyPr>
          <a:lstStyle/>
          <a:p>
            <a:pPr algn="ctr">
              <a:lnSpc>
                <a:spcPts val="2784"/>
              </a:lnSpc>
            </a:pPr>
            <a:r>
              <a:rPr lang="en-US" sz="1989" b="1">
                <a:solidFill>
                  <a:srgbClr val="EE9800"/>
                </a:solidFill>
                <a:latin typeface="Gotham Bold"/>
                <a:ea typeface="Gotham Bold"/>
                <a:cs typeface="Gotham Bold"/>
                <a:sym typeface="Gotham Bold"/>
              </a:rPr>
              <a:t>female</a:t>
            </a:r>
          </a:p>
        </p:txBody>
      </p:sp>
      <p:sp>
        <p:nvSpPr>
          <p:cNvPr id="44" name="TextBox 44"/>
          <p:cNvSpPr txBox="1"/>
          <p:nvPr/>
        </p:nvSpPr>
        <p:spPr>
          <a:xfrm>
            <a:off x="4149139" y="3158268"/>
            <a:ext cx="1210103" cy="166712"/>
          </a:xfrm>
          <a:prstGeom prst="rect">
            <a:avLst/>
          </a:prstGeom>
        </p:spPr>
        <p:txBody>
          <a:bodyPr lIns="0" tIns="0" rIns="0" bIns="0" rtlCol="0" anchor="t">
            <a:spAutoFit/>
          </a:bodyPr>
          <a:lstStyle/>
          <a:p>
            <a:pPr algn="ctr">
              <a:lnSpc>
                <a:spcPts val="1347"/>
              </a:lnSpc>
            </a:pPr>
            <a:r>
              <a:rPr lang="en-US" sz="1123" b="1">
                <a:solidFill>
                  <a:srgbClr val="FFFFFF"/>
                </a:solidFill>
                <a:latin typeface="Gotham Heavy"/>
                <a:ea typeface="Gotham Heavy"/>
                <a:cs typeface="Gotham Heavy"/>
                <a:sym typeface="Gotham Heavy"/>
              </a:rPr>
              <a:t>Volunteer Hours</a:t>
            </a:r>
          </a:p>
        </p:txBody>
      </p:sp>
      <p:sp>
        <p:nvSpPr>
          <p:cNvPr id="45" name="TextBox 45"/>
          <p:cNvSpPr txBox="1"/>
          <p:nvPr/>
        </p:nvSpPr>
        <p:spPr>
          <a:xfrm>
            <a:off x="380456" y="4753225"/>
            <a:ext cx="1737421" cy="166712"/>
          </a:xfrm>
          <a:prstGeom prst="rect">
            <a:avLst/>
          </a:prstGeom>
        </p:spPr>
        <p:txBody>
          <a:bodyPr wrap="square" lIns="0" tIns="0" rIns="0" bIns="0" rtlCol="0" anchor="t">
            <a:spAutoFit/>
          </a:bodyPr>
          <a:lstStyle/>
          <a:p>
            <a:pPr algn="ctr">
              <a:lnSpc>
                <a:spcPts val="1320"/>
              </a:lnSpc>
              <a:spcBef>
                <a:spcPct val="0"/>
              </a:spcBef>
            </a:pPr>
            <a:r>
              <a:rPr lang="en-US" sz="1200" dirty="0">
                <a:solidFill>
                  <a:srgbClr val="FFFFFF"/>
                </a:solidFill>
                <a:latin typeface="Gotham"/>
                <a:ea typeface="Gotham"/>
                <a:cs typeface="Gotham"/>
                <a:sym typeface="Gotham"/>
              </a:rPr>
              <a:t>Figures as of Nov 24</a:t>
            </a:r>
          </a:p>
        </p:txBody>
      </p:sp>
      <p:sp>
        <p:nvSpPr>
          <p:cNvPr id="46" name="TextBox 46"/>
          <p:cNvSpPr txBox="1"/>
          <p:nvPr/>
        </p:nvSpPr>
        <p:spPr>
          <a:xfrm>
            <a:off x="4961389" y="4576610"/>
            <a:ext cx="713951" cy="384721"/>
          </a:xfrm>
          <a:prstGeom prst="rect">
            <a:avLst/>
          </a:prstGeom>
        </p:spPr>
        <p:txBody>
          <a:bodyPr lIns="0" tIns="0" rIns="0" bIns="0" rtlCol="0" anchor="t">
            <a:spAutoFit/>
          </a:bodyPr>
          <a:lstStyle/>
          <a:p>
            <a:pPr algn="ctr">
              <a:lnSpc>
                <a:spcPts val="3009"/>
              </a:lnSpc>
            </a:pPr>
            <a:r>
              <a:rPr lang="en-US" sz="2508" b="1">
                <a:solidFill>
                  <a:srgbClr val="FFFFFF"/>
                </a:solidFill>
                <a:latin typeface="Gotham Heavy"/>
                <a:ea typeface="Gotham Heavy"/>
                <a:cs typeface="Gotham Heavy"/>
                <a:sym typeface="Gotham Heavy"/>
              </a:rPr>
              <a:t>772</a:t>
            </a:r>
          </a:p>
        </p:txBody>
      </p:sp>
      <p:sp>
        <p:nvSpPr>
          <p:cNvPr id="47" name="TextBox 47"/>
          <p:cNvSpPr txBox="1"/>
          <p:nvPr/>
        </p:nvSpPr>
        <p:spPr>
          <a:xfrm>
            <a:off x="4889290" y="4964743"/>
            <a:ext cx="858150" cy="166712"/>
          </a:xfrm>
          <a:prstGeom prst="rect">
            <a:avLst/>
          </a:prstGeom>
        </p:spPr>
        <p:txBody>
          <a:bodyPr lIns="0" tIns="0" rIns="0" bIns="0" rtlCol="0" anchor="t">
            <a:spAutoFit/>
          </a:bodyPr>
          <a:lstStyle/>
          <a:p>
            <a:pPr algn="ctr">
              <a:lnSpc>
                <a:spcPts val="1343"/>
              </a:lnSpc>
            </a:pPr>
            <a:r>
              <a:rPr lang="en-US" sz="1119" b="1">
                <a:solidFill>
                  <a:srgbClr val="FFFFFF"/>
                </a:solidFill>
                <a:latin typeface="Gotham Heavy"/>
                <a:ea typeface="Gotham Heavy"/>
                <a:cs typeface="Gotham Heavy"/>
                <a:sym typeface="Gotham Heavy"/>
              </a:rPr>
              <a:t> Teams</a:t>
            </a:r>
          </a:p>
        </p:txBody>
      </p:sp>
      <p:sp>
        <p:nvSpPr>
          <p:cNvPr id="48" name="TextBox 48"/>
          <p:cNvSpPr txBox="1"/>
          <p:nvPr/>
        </p:nvSpPr>
        <p:spPr>
          <a:xfrm>
            <a:off x="3090008" y="2356363"/>
            <a:ext cx="1074554" cy="409728"/>
          </a:xfrm>
          <a:prstGeom prst="rect">
            <a:avLst/>
          </a:prstGeom>
        </p:spPr>
        <p:txBody>
          <a:bodyPr lIns="0" tIns="0" rIns="0" bIns="0" rtlCol="0" anchor="t">
            <a:spAutoFit/>
          </a:bodyPr>
          <a:lstStyle/>
          <a:p>
            <a:pPr algn="ctr">
              <a:lnSpc>
                <a:spcPts val="3272"/>
              </a:lnSpc>
            </a:pPr>
            <a:r>
              <a:rPr lang="en-US" sz="2727" b="1">
                <a:solidFill>
                  <a:srgbClr val="FFFFFF"/>
                </a:solidFill>
                <a:latin typeface="Gotham Heavy"/>
                <a:ea typeface="Gotham Heavy"/>
                <a:cs typeface="Gotham Heavy"/>
                <a:sym typeface="Gotham Heavy"/>
              </a:rPr>
              <a:t>225</a:t>
            </a:r>
          </a:p>
        </p:txBody>
      </p:sp>
      <p:sp>
        <p:nvSpPr>
          <p:cNvPr id="49" name="TextBox 49"/>
          <p:cNvSpPr txBox="1"/>
          <p:nvPr/>
        </p:nvSpPr>
        <p:spPr>
          <a:xfrm>
            <a:off x="2889906" y="2173988"/>
            <a:ext cx="1474758" cy="186141"/>
          </a:xfrm>
          <a:prstGeom prst="rect">
            <a:avLst/>
          </a:prstGeom>
        </p:spPr>
        <p:txBody>
          <a:bodyPr lIns="0" tIns="0" rIns="0" bIns="0" rtlCol="0" anchor="t">
            <a:spAutoFit/>
          </a:bodyPr>
          <a:lstStyle/>
          <a:p>
            <a:pPr algn="ctr">
              <a:lnSpc>
                <a:spcPts val="1484"/>
              </a:lnSpc>
            </a:pPr>
            <a:r>
              <a:rPr lang="en-US" sz="1237" b="1">
                <a:solidFill>
                  <a:srgbClr val="FFFFFF"/>
                </a:solidFill>
                <a:latin typeface="Gotham Heavy"/>
                <a:ea typeface="Gotham Heavy"/>
                <a:cs typeface="Gotham Heavy"/>
                <a:sym typeface="Gotham Heavy"/>
              </a:rPr>
              <a:t>Teachers Trained</a:t>
            </a:r>
          </a:p>
        </p:txBody>
      </p:sp>
      <p:sp>
        <p:nvSpPr>
          <p:cNvPr id="50" name="TextBox 50"/>
          <p:cNvSpPr txBox="1"/>
          <p:nvPr/>
        </p:nvSpPr>
        <p:spPr>
          <a:xfrm>
            <a:off x="9973845" y="3766699"/>
            <a:ext cx="888223" cy="230832"/>
          </a:xfrm>
          <a:prstGeom prst="rect">
            <a:avLst/>
          </a:prstGeom>
        </p:spPr>
        <p:txBody>
          <a:bodyPr wrap="square" lIns="0" tIns="0" rIns="0" bIns="0" rtlCol="0" anchor="t">
            <a:spAutoFit/>
          </a:bodyPr>
          <a:lstStyle/>
          <a:p>
            <a:pPr>
              <a:lnSpc>
                <a:spcPts val="1805"/>
              </a:lnSpc>
              <a:spcBef>
                <a:spcPct val="0"/>
              </a:spcBef>
            </a:pPr>
            <a:r>
              <a:rPr lang="en-US" sz="1504" b="1" dirty="0">
                <a:solidFill>
                  <a:srgbClr val="FFFFFF"/>
                </a:solidFill>
                <a:latin typeface="Gotham Bold"/>
                <a:ea typeface="Gotham Bold"/>
                <a:cs typeface="Gotham Bold"/>
                <a:sym typeface="Gotham Bold"/>
              </a:rPr>
              <a:t>schools</a:t>
            </a:r>
          </a:p>
        </p:txBody>
      </p:sp>
      <p:sp>
        <p:nvSpPr>
          <p:cNvPr id="51" name="TextBox 51"/>
          <p:cNvSpPr txBox="1"/>
          <p:nvPr/>
        </p:nvSpPr>
        <p:spPr>
          <a:xfrm>
            <a:off x="9740649" y="3289283"/>
            <a:ext cx="1232151" cy="564257"/>
          </a:xfrm>
          <a:prstGeom prst="rect">
            <a:avLst/>
          </a:prstGeom>
        </p:spPr>
        <p:txBody>
          <a:bodyPr lIns="0" tIns="0" rIns="0" bIns="0" rtlCol="0" anchor="t">
            <a:spAutoFit/>
          </a:bodyPr>
          <a:lstStyle/>
          <a:p>
            <a:pPr algn="ctr">
              <a:lnSpc>
                <a:spcPts val="4403"/>
              </a:lnSpc>
              <a:spcBef>
                <a:spcPct val="0"/>
              </a:spcBef>
            </a:pPr>
            <a:r>
              <a:rPr lang="en-US" sz="3669" b="1" dirty="0">
                <a:solidFill>
                  <a:srgbClr val="EE9800"/>
                </a:solidFill>
                <a:latin typeface="Gotham Heavy"/>
                <a:ea typeface="Gotham Heavy"/>
                <a:cs typeface="Gotham Heavy"/>
                <a:sym typeface="Gotham Heavy"/>
              </a:rPr>
              <a:t>120</a:t>
            </a:r>
          </a:p>
        </p:txBody>
      </p:sp>
      <p:sp>
        <p:nvSpPr>
          <p:cNvPr id="52" name="TextBox 52"/>
          <p:cNvSpPr txBox="1"/>
          <p:nvPr/>
        </p:nvSpPr>
        <p:spPr>
          <a:xfrm>
            <a:off x="8181759" y="5213213"/>
            <a:ext cx="1217643" cy="252826"/>
          </a:xfrm>
          <a:prstGeom prst="rect">
            <a:avLst/>
          </a:prstGeom>
        </p:spPr>
        <p:txBody>
          <a:bodyPr lIns="0" tIns="0" rIns="0" bIns="0" rtlCol="0" anchor="t">
            <a:spAutoFit/>
          </a:bodyPr>
          <a:lstStyle/>
          <a:p>
            <a:pPr>
              <a:lnSpc>
                <a:spcPts val="2103"/>
              </a:lnSpc>
            </a:pPr>
            <a:r>
              <a:rPr lang="en-US" sz="1502" b="1">
                <a:solidFill>
                  <a:srgbClr val="FFFFFF"/>
                </a:solidFill>
                <a:latin typeface="Gotham Bold"/>
                <a:ea typeface="Gotham Bold"/>
                <a:cs typeface="Gotham Bold"/>
                <a:sym typeface="Gotham Bold"/>
              </a:rPr>
              <a:t>participants </a:t>
            </a:r>
          </a:p>
        </p:txBody>
      </p:sp>
      <p:sp>
        <p:nvSpPr>
          <p:cNvPr id="53" name="Freeform 53"/>
          <p:cNvSpPr/>
          <p:nvPr/>
        </p:nvSpPr>
        <p:spPr>
          <a:xfrm>
            <a:off x="9607706" y="5995107"/>
            <a:ext cx="1898494" cy="590643"/>
          </a:xfrm>
          <a:custGeom>
            <a:avLst/>
            <a:gdLst/>
            <a:ahLst/>
            <a:cxnLst/>
            <a:rect l="l" t="t" r="r" b="b"/>
            <a:pathLst>
              <a:path w="2847741" h="885964">
                <a:moveTo>
                  <a:pt x="0" y="0"/>
                </a:moveTo>
                <a:lnTo>
                  <a:pt x="2847741" y="0"/>
                </a:lnTo>
                <a:lnTo>
                  <a:pt x="2847741" y="885964"/>
                </a:lnTo>
                <a:lnTo>
                  <a:pt x="0" y="885964"/>
                </a:lnTo>
                <a:lnTo>
                  <a:pt x="0" y="0"/>
                </a:lnTo>
                <a:close/>
              </a:path>
            </a:pathLst>
          </a:custGeom>
          <a:blipFill>
            <a:blip r:embed="rId11"/>
            <a:stretch>
              <a:fillRect/>
            </a:stretch>
          </a:blipFill>
        </p:spPr>
        <p:txBody>
          <a:bodyPr/>
          <a:lstStyle/>
          <a:p>
            <a:endParaRPr lang="en-US" sz="1200"/>
          </a:p>
        </p:txBody>
      </p:sp>
    </p:spTree>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60" y="-167909"/>
            <a:ext cx="17995923" cy="7025909"/>
          </a:xfrm>
          <a:custGeom>
            <a:avLst/>
            <a:gdLst/>
            <a:ahLst/>
            <a:cxnLst/>
            <a:rect l="l" t="t" r="r" b="b"/>
            <a:pathLst>
              <a:path w="26993885" h="10538863">
                <a:moveTo>
                  <a:pt x="0" y="0"/>
                </a:moveTo>
                <a:lnTo>
                  <a:pt x="26993885" y="0"/>
                </a:lnTo>
                <a:lnTo>
                  <a:pt x="26993885" y="10538863"/>
                </a:lnTo>
                <a:lnTo>
                  <a:pt x="0" y="10538863"/>
                </a:lnTo>
                <a:lnTo>
                  <a:pt x="0" y="0"/>
                </a:lnTo>
                <a:close/>
              </a:path>
            </a:pathLst>
          </a:custGeom>
          <a:blipFill>
            <a:blip r:embed="rId2">
              <a:alphaModFix amt="25000"/>
            </a:blip>
            <a:stretch>
              <a:fillRect/>
            </a:stretch>
          </a:blipFill>
        </p:spPr>
        <p:txBody>
          <a:bodyPr/>
          <a:lstStyle/>
          <a:p>
            <a:endParaRPr lang="en-US" sz="1200"/>
          </a:p>
        </p:txBody>
      </p:sp>
      <p:grpSp>
        <p:nvGrpSpPr>
          <p:cNvPr id="3" name="Group 3"/>
          <p:cNvGrpSpPr/>
          <p:nvPr/>
        </p:nvGrpSpPr>
        <p:grpSpPr>
          <a:xfrm>
            <a:off x="5131929" y="1669259"/>
            <a:ext cx="1950419" cy="1112917"/>
            <a:chOff x="0" y="0"/>
            <a:chExt cx="683465" cy="389988"/>
          </a:xfrm>
        </p:grpSpPr>
        <p:sp>
          <p:nvSpPr>
            <p:cNvPr id="4" name="Freeform 4"/>
            <p:cNvSpPr/>
            <p:nvPr/>
          </p:nvSpPr>
          <p:spPr>
            <a:xfrm>
              <a:off x="0" y="0"/>
              <a:ext cx="683465" cy="389988"/>
            </a:xfrm>
            <a:custGeom>
              <a:avLst/>
              <a:gdLst/>
              <a:ahLst/>
              <a:cxnLst/>
              <a:rect l="l" t="t" r="r" b="b"/>
              <a:pathLst>
                <a:path w="683465" h="389988">
                  <a:moveTo>
                    <a:pt x="134958" y="0"/>
                  </a:moveTo>
                  <a:lnTo>
                    <a:pt x="548507" y="0"/>
                  </a:lnTo>
                  <a:cubicBezTo>
                    <a:pt x="584300" y="0"/>
                    <a:pt x="618627" y="14219"/>
                    <a:pt x="643937" y="39528"/>
                  </a:cubicBezTo>
                  <a:cubicBezTo>
                    <a:pt x="669246" y="64838"/>
                    <a:pt x="683465" y="99165"/>
                    <a:pt x="683465" y="134958"/>
                  </a:cubicBezTo>
                  <a:lnTo>
                    <a:pt x="683465" y="255030"/>
                  </a:lnTo>
                  <a:cubicBezTo>
                    <a:pt x="683465" y="329565"/>
                    <a:pt x="623042" y="389988"/>
                    <a:pt x="548507" y="389988"/>
                  </a:cubicBezTo>
                  <a:lnTo>
                    <a:pt x="134958" y="389988"/>
                  </a:lnTo>
                  <a:cubicBezTo>
                    <a:pt x="60423" y="389988"/>
                    <a:pt x="0" y="329565"/>
                    <a:pt x="0" y="255030"/>
                  </a:cubicBezTo>
                  <a:lnTo>
                    <a:pt x="0" y="134958"/>
                  </a:lnTo>
                  <a:cubicBezTo>
                    <a:pt x="0" y="60423"/>
                    <a:pt x="60423" y="0"/>
                    <a:pt x="134958" y="0"/>
                  </a:cubicBezTo>
                  <a:close/>
                </a:path>
              </a:pathLst>
            </a:custGeom>
            <a:solidFill>
              <a:srgbClr val="3B818E"/>
            </a:solidFill>
          </p:spPr>
          <p:txBody>
            <a:bodyPr/>
            <a:lstStyle/>
            <a:p>
              <a:endParaRPr lang="en-US" sz="1200"/>
            </a:p>
          </p:txBody>
        </p:sp>
        <p:sp>
          <p:nvSpPr>
            <p:cNvPr id="5" name="TextBox 5"/>
            <p:cNvSpPr txBox="1"/>
            <p:nvPr/>
          </p:nvSpPr>
          <p:spPr>
            <a:xfrm>
              <a:off x="0" y="-76200"/>
              <a:ext cx="683465" cy="466188"/>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5374335" y="2069583"/>
            <a:ext cx="1515053" cy="234833"/>
          </a:xfrm>
          <a:custGeom>
            <a:avLst/>
            <a:gdLst/>
            <a:ahLst/>
            <a:cxnLst/>
            <a:rect l="l" t="t" r="r" b="b"/>
            <a:pathLst>
              <a:path w="2272580" h="352250">
                <a:moveTo>
                  <a:pt x="0" y="0"/>
                </a:moveTo>
                <a:lnTo>
                  <a:pt x="2272579" y="0"/>
                </a:lnTo>
                <a:lnTo>
                  <a:pt x="2272579" y="352250"/>
                </a:lnTo>
                <a:lnTo>
                  <a:pt x="0" y="352250"/>
                </a:lnTo>
                <a:lnTo>
                  <a:pt x="0" y="0"/>
                </a:lnTo>
                <a:close/>
              </a:path>
            </a:pathLst>
          </a:custGeom>
          <a:blipFill>
            <a:blip r:embed="rId3"/>
            <a:stretch>
              <a:fillRect/>
            </a:stretch>
          </a:blipFill>
        </p:spPr>
        <p:txBody>
          <a:bodyPr/>
          <a:lstStyle/>
          <a:p>
            <a:endParaRPr lang="en-US" sz="1200"/>
          </a:p>
        </p:txBody>
      </p:sp>
      <p:grpSp>
        <p:nvGrpSpPr>
          <p:cNvPr id="7" name="Group 7"/>
          <p:cNvGrpSpPr/>
          <p:nvPr/>
        </p:nvGrpSpPr>
        <p:grpSpPr>
          <a:xfrm>
            <a:off x="7345013" y="1669259"/>
            <a:ext cx="1950419" cy="1112917"/>
            <a:chOff x="0" y="0"/>
            <a:chExt cx="683465" cy="389988"/>
          </a:xfrm>
        </p:grpSpPr>
        <p:sp>
          <p:nvSpPr>
            <p:cNvPr id="8" name="Freeform 8"/>
            <p:cNvSpPr/>
            <p:nvPr/>
          </p:nvSpPr>
          <p:spPr>
            <a:xfrm>
              <a:off x="0" y="0"/>
              <a:ext cx="683465" cy="389988"/>
            </a:xfrm>
            <a:custGeom>
              <a:avLst/>
              <a:gdLst/>
              <a:ahLst/>
              <a:cxnLst/>
              <a:rect l="l" t="t" r="r" b="b"/>
              <a:pathLst>
                <a:path w="683465" h="389988">
                  <a:moveTo>
                    <a:pt x="134958" y="0"/>
                  </a:moveTo>
                  <a:lnTo>
                    <a:pt x="548507" y="0"/>
                  </a:lnTo>
                  <a:cubicBezTo>
                    <a:pt x="584300" y="0"/>
                    <a:pt x="618627" y="14219"/>
                    <a:pt x="643937" y="39528"/>
                  </a:cubicBezTo>
                  <a:cubicBezTo>
                    <a:pt x="669246" y="64838"/>
                    <a:pt x="683465" y="99165"/>
                    <a:pt x="683465" y="134958"/>
                  </a:cubicBezTo>
                  <a:lnTo>
                    <a:pt x="683465" y="255030"/>
                  </a:lnTo>
                  <a:cubicBezTo>
                    <a:pt x="683465" y="329565"/>
                    <a:pt x="623042" y="389988"/>
                    <a:pt x="548507" y="389988"/>
                  </a:cubicBezTo>
                  <a:lnTo>
                    <a:pt x="134958" y="389988"/>
                  </a:lnTo>
                  <a:cubicBezTo>
                    <a:pt x="60423" y="389988"/>
                    <a:pt x="0" y="329565"/>
                    <a:pt x="0" y="255030"/>
                  </a:cubicBezTo>
                  <a:lnTo>
                    <a:pt x="0" y="134958"/>
                  </a:lnTo>
                  <a:cubicBezTo>
                    <a:pt x="0" y="60423"/>
                    <a:pt x="60423" y="0"/>
                    <a:pt x="134958" y="0"/>
                  </a:cubicBezTo>
                  <a:close/>
                </a:path>
              </a:pathLst>
            </a:custGeom>
            <a:solidFill>
              <a:srgbClr val="3B818E"/>
            </a:solidFill>
          </p:spPr>
          <p:txBody>
            <a:bodyPr/>
            <a:lstStyle/>
            <a:p>
              <a:endParaRPr lang="en-US" sz="1200"/>
            </a:p>
          </p:txBody>
        </p:sp>
        <p:sp>
          <p:nvSpPr>
            <p:cNvPr id="9" name="TextBox 9"/>
            <p:cNvSpPr txBox="1"/>
            <p:nvPr/>
          </p:nvSpPr>
          <p:spPr>
            <a:xfrm>
              <a:off x="0" y="-76200"/>
              <a:ext cx="683465" cy="466188"/>
            </a:xfrm>
            <a:prstGeom prst="rect">
              <a:avLst/>
            </a:prstGeom>
          </p:spPr>
          <p:txBody>
            <a:bodyPr lIns="33867" tIns="33867" rIns="33867" bIns="33867" rtlCol="0" anchor="ctr"/>
            <a:lstStyle/>
            <a:p>
              <a:pPr algn="ctr">
                <a:lnSpc>
                  <a:spcPts val="1773"/>
                </a:lnSpc>
              </a:pPr>
              <a:endParaRPr sz="1200"/>
            </a:p>
          </p:txBody>
        </p:sp>
      </p:grpSp>
      <p:sp>
        <p:nvSpPr>
          <p:cNvPr id="10" name="Freeform 10"/>
          <p:cNvSpPr/>
          <p:nvPr/>
        </p:nvSpPr>
        <p:spPr>
          <a:xfrm>
            <a:off x="7639597" y="1914332"/>
            <a:ext cx="1361252" cy="622773"/>
          </a:xfrm>
          <a:custGeom>
            <a:avLst/>
            <a:gdLst/>
            <a:ahLst/>
            <a:cxnLst/>
            <a:rect l="l" t="t" r="r" b="b"/>
            <a:pathLst>
              <a:path w="2041878" h="934159">
                <a:moveTo>
                  <a:pt x="0" y="0"/>
                </a:moveTo>
                <a:lnTo>
                  <a:pt x="2041878" y="0"/>
                </a:lnTo>
                <a:lnTo>
                  <a:pt x="2041878" y="934159"/>
                </a:lnTo>
                <a:lnTo>
                  <a:pt x="0" y="934159"/>
                </a:lnTo>
                <a:lnTo>
                  <a:pt x="0" y="0"/>
                </a:lnTo>
                <a:close/>
              </a:path>
            </a:pathLst>
          </a:custGeom>
          <a:blipFill>
            <a:blip r:embed="rId4"/>
            <a:stretch>
              <a:fillRect/>
            </a:stretch>
          </a:blipFill>
        </p:spPr>
        <p:txBody>
          <a:bodyPr/>
          <a:lstStyle/>
          <a:p>
            <a:endParaRPr lang="en-US" sz="1200"/>
          </a:p>
        </p:txBody>
      </p:sp>
      <p:grpSp>
        <p:nvGrpSpPr>
          <p:cNvPr id="11" name="Group 11"/>
          <p:cNvGrpSpPr/>
          <p:nvPr/>
        </p:nvGrpSpPr>
        <p:grpSpPr>
          <a:xfrm>
            <a:off x="5131929" y="2968537"/>
            <a:ext cx="1950419" cy="1112917"/>
            <a:chOff x="0" y="0"/>
            <a:chExt cx="683465" cy="389988"/>
          </a:xfrm>
        </p:grpSpPr>
        <p:sp>
          <p:nvSpPr>
            <p:cNvPr id="12" name="Freeform 12"/>
            <p:cNvSpPr/>
            <p:nvPr/>
          </p:nvSpPr>
          <p:spPr>
            <a:xfrm>
              <a:off x="0" y="0"/>
              <a:ext cx="683465" cy="389988"/>
            </a:xfrm>
            <a:custGeom>
              <a:avLst/>
              <a:gdLst/>
              <a:ahLst/>
              <a:cxnLst/>
              <a:rect l="l" t="t" r="r" b="b"/>
              <a:pathLst>
                <a:path w="683465" h="389988">
                  <a:moveTo>
                    <a:pt x="134958" y="0"/>
                  </a:moveTo>
                  <a:lnTo>
                    <a:pt x="548507" y="0"/>
                  </a:lnTo>
                  <a:cubicBezTo>
                    <a:pt x="584300" y="0"/>
                    <a:pt x="618627" y="14219"/>
                    <a:pt x="643937" y="39528"/>
                  </a:cubicBezTo>
                  <a:cubicBezTo>
                    <a:pt x="669246" y="64838"/>
                    <a:pt x="683465" y="99165"/>
                    <a:pt x="683465" y="134958"/>
                  </a:cubicBezTo>
                  <a:lnTo>
                    <a:pt x="683465" y="255030"/>
                  </a:lnTo>
                  <a:cubicBezTo>
                    <a:pt x="683465" y="329565"/>
                    <a:pt x="623042" y="389988"/>
                    <a:pt x="548507" y="389988"/>
                  </a:cubicBezTo>
                  <a:lnTo>
                    <a:pt x="134958" y="389988"/>
                  </a:lnTo>
                  <a:cubicBezTo>
                    <a:pt x="60423" y="389988"/>
                    <a:pt x="0" y="329565"/>
                    <a:pt x="0" y="255030"/>
                  </a:cubicBezTo>
                  <a:lnTo>
                    <a:pt x="0" y="134958"/>
                  </a:lnTo>
                  <a:cubicBezTo>
                    <a:pt x="0" y="60423"/>
                    <a:pt x="60423" y="0"/>
                    <a:pt x="134958" y="0"/>
                  </a:cubicBezTo>
                  <a:close/>
                </a:path>
              </a:pathLst>
            </a:custGeom>
            <a:solidFill>
              <a:srgbClr val="3B818E"/>
            </a:solidFill>
          </p:spPr>
          <p:txBody>
            <a:bodyPr/>
            <a:lstStyle/>
            <a:p>
              <a:endParaRPr lang="en-US" sz="1200"/>
            </a:p>
          </p:txBody>
        </p:sp>
        <p:sp>
          <p:nvSpPr>
            <p:cNvPr id="13" name="TextBox 13"/>
            <p:cNvSpPr txBox="1"/>
            <p:nvPr/>
          </p:nvSpPr>
          <p:spPr>
            <a:xfrm>
              <a:off x="0" y="-76200"/>
              <a:ext cx="683465" cy="466188"/>
            </a:xfrm>
            <a:prstGeom prst="rect">
              <a:avLst/>
            </a:prstGeom>
          </p:spPr>
          <p:txBody>
            <a:bodyPr lIns="33867" tIns="33867" rIns="33867" bIns="33867" rtlCol="0" anchor="ctr"/>
            <a:lstStyle/>
            <a:p>
              <a:pPr algn="ctr">
                <a:lnSpc>
                  <a:spcPts val="1773"/>
                </a:lnSpc>
              </a:pPr>
              <a:endParaRPr sz="1200"/>
            </a:p>
          </p:txBody>
        </p:sp>
      </p:grpSp>
      <p:grpSp>
        <p:nvGrpSpPr>
          <p:cNvPr id="14" name="Group 14"/>
          <p:cNvGrpSpPr/>
          <p:nvPr/>
        </p:nvGrpSpPr>
        <p:grpSpPr>
          <a:xfrm>
            <a:off x="7345013" y="2968537"/>
            <a:ext cx="1950419" cy="1112917"/>
            <a:chOff x="0" y="0"/>
            <a:chExt cx="683465" cy="389988"/>
          </a:xfrm>
        </p:grpSpPr>
        <p:sp>
          <p:nvSpPr>
            <p:cNvPr id="15" name="Freeform 15"/>
            <p:cNvSpPr/>
            <p:nvPr/>
          </p:nvSpPr>
          <p:spPr>
            <a:xfrm>
              <a:off x="0" y="0"/>
              <a:ext cx="683465" cy="389988"/>
            </a:xfrm>
            <a:custGeom>
              <a:avLst/>
              <a:gdLst/>
              <a:ahLst/>
              <a:cxnLst/>
              <a:rect l="l" t="t" r="r" b="b"/>
              <a:pathLst>
                <a:path w="683465" h="389988">
                  <a:moveTo>
                    <a:pt x="134958" y="0"/>
                  </a:moveTo>
                  <a:lnTo>
                    <a:pt x="548507" y="0"/>
                  </a:lnTo>
                  <a:cubicBezTo>
                    <a:pt x="584300" y="0"/>
                    <a:pt x="618627" y="14219"/>
                    <a:pt x="643937" y="39528"/>
                  </a:cubicBezTo>
                  <a:cubicBezTo>
                    <a:pt x="669246" y="64838"/>
                    <a:pt x="683465" y="99165"/>
                    <a:pt x="683465" y="134958"/>
                  </a:cubicBezTo>
                  <a:lnTo>
                    <a:pt x="683465" y="255030"/>
                  </a:lnTo>
                  <a:cubicBezTo>
                    <a:pt x="683465" y="329565"/>
                    <a:pt x="623042" y="389988"/>
                    <a:pt x="548507" y="389988"/>
                  </a:cubicBezTo>
                  <a:lnTo>
                    <a:pt x="134958" y="389988"/>
                  </a:lnTo>
                  <a:cubicBezTo>
                    <a:pt x="60423" y="389988"/>
                    <a:pt x="0" y="329565"/>
                    <a:pt x="0" y="255030"/>
                  </a:cubicBezTo>
                  <a:lnTo>
                    <a:pt x="0" y="134958"/>
                  </a:lnTo>
                  <a:cubicBezTo>
                    <a:pt x="0" y="60423"/>
                    <a:pt x="60423" y="0"/>
                    <a:pt x="134958" y="0"/>
                  </a:cubicBezTo>
                  <a:close/>
                </a:path>
              </a:pathLst>
            </a:custGeom>
            <a:solidFill>
              <a:srgbClr val="3B818E"/>
            </a:solidFill>
          </p:spPr>
          <p:txBody>
            <a:bodyPr/>
            <a:lstStyle/>
            <a:p>
              <a:endParaRPr lang="en-US" sz="1200"/>
            </a:p>
          </p:txBody>
        </p:sp>
        <p:sp>
          <p:nvSpPr>
            <p:cNvPr id="16" name="TextBox 16"/>
            <p:cNvSpPr txBox="1"/>
            <p:nvPr/>
          </p:nvSpPr>
          <p:spPr>
            <a:xfrm>
              <a:off x="0" y="-76200"/>
              <a:ext cx="683465" cy="466188"/>
            </a:xfrm>
            <a:prstGeom prst="rect">
              <a:avLst/>
            </a:prstGeom>
          </p:spPr>
          <p:txBody>
            <a:bodyPr lIns="33867" tIns="33867" rIns="33867" bIns="33867" rtlCol="0" anchor="ctr"/>
            <a:lstStyle/>
            <a:p>
              <a:pPr algn="ctr">
                <a:lnSpc>
                  <a:spcPts val="1773"/>
                </a:lnSpc>
              </a:pPr>
              <a:endParaRPr sz="1200"/>
            </a:p>
          </p:txBody>
        </p:sp>
      </p:grpSp>
      <p:sp>
        <p:nvSpPr>
          <p:cNvPr id="17" name="Freeform 17"/>
          <p:cNvSpPr/>
          <p:nvPr/>
        </p:nvSpPr>
        <p:spPr>
          <a:xfrm>
            <a:off x="7680043" y="3361750"/>
            <a:ext cx="1280359" cy="326491"/>
          </a:xfrm>
          <a:custGeom>
            <a:avLst/>
            <a:gdLst/>
            <a:ahLst/>
            <a:cxnLst/>
            <a:rect l="l" t="t" r="r" b="b"/>
            <a:pathLst>
              <a:path w="1920538" h="489737">
                <a:moveTo>
                  <a:pt x="0" y="0"/>
                </a:moveTo>
                <a:lnTo>
                  <a:pt x="1920537" y="0"/>
                </a:lnTo>
                <a:lnTo>
                  <a:pt x="1920537" y="489737"/>
                </a:lnTo>
                <a:lnTo>
                  <a:pt x="0" y="489737"/>
                </a:lnTo>
                <a:lnTo>
                  <a:pt x="0" y="0"/>
                </a:lnTo>
                <a:close/>
              </a:path>
            </a:pathLst>
          </a:custGeom>
          <a:blipFill>
            <a:blip r:embed="rId5"/>
            <a:stretch>
              <a:fillRect/>
            </a:stretch>
          </a:blipFill>
        </p:spPr>
        <p:txBody>
          <a:bodyPr/>
          <a:lstStyle/>
          <a:p>
            <a:endParaRPr lang="en-US" sz="1200"/>
          </a:p>
        </p:txBody>
      </p:sp>
      <p:grpSp>
        <p:nvGrpSpPr>
          <p:cNvPr id="18" name="Group 18"/>
          <p:cNvGrpSpPr/>
          <p:nvPr/>
        </p:nvGrpSpPr>
        <p:grpSpPr>
          <a:xfrm>
            <a:off x="5120791" y="4259890"/>
            <a:ext cx="1950419" cy="1112917"/>
            <a:chOff x="0" y="0"/>
            <a:chExt cx="683465" cy="389988"/>
          </a:xfrm>
        </p:grpSpPr>
        <p:sp>
          <p:nvSpPr>
            <p:cNvPr id="19" name="Freeform 19"/>
            <p:cNvSpPr/>
            <p:nvPr/>
          </p:nvSpPr>
          <p:spPr>
            <a:xfrm>
              <a:off x="0" y="0"/>
              <a:ext cx="683465" cy="389988"/>
            </a:xfrm>
            <a:custGeom>
              <a:avLst/>
              <a:gdLst/>
              <a:ahLst/>
              <a:cxnLst/>
              <a:rect l="l" t="t" r="r" b="b"/>
              <a:pathLst>
                <a:path w="683465" h="389988">
                  <a:moveTo>
                    <a:pt x="134958" y="0"/>
                  </a:moveTo>
                  <a:lnTo>
                    <a:pt x="548507" y="0"/>
                  </a:lnTo>
                  <a:cubicBezTo>
                    <a:pt x="584300" y="0"/>
                    <a:pt x="618627" y="14219"/>
                    <a:pt x="643937" y="39528"/>
                  </a:cubicBezTo>
                  <a:cubicBezTo>
                    <a:pt x="669246" y="64838"/>
                    <a:pt x="683465" y="99165"/>
                    <a:pt x="683465" y="134958"/>
                  </a:cubicBezTo>
                  <a:lnTo>
                    <a:pt x="683465" y="255030"/>
                  </a:lnTo>
                  <a:cubicBezTo>
                    <a:pt x="683465" y="329565"/>
                    <a:pt x="623042" y="389988"/>
                    <a:pt x="548507" y="389988"/>
                  </a:cubicBezTo>
                  <a:lnTo>
                    <a:pt x="134958" y="389988"/>
                  </a:lnTo>
                  <a:cubicBezTo>
                    <a:pt x="60423" y="389988"/>
                    <a:pt x="0" y="329565"/>
                    <a:pt x="0" y="255030"/>
                  </a:cubicBezTo>
                  <a:lnTo>
                    <a:pt x="0" y="134958"/>
                  </a:lnTo>
                  <a:cubicBezTo>
                    <a:pt x="0" y="60423"/>
                    <a:pt x="60423" y="0"/>
                    <a:pt x="134958" y="0"/>
                  </a:cubicBezTo>
                  <a:close/>
                </a:path>
              </a:pathLst>
            </a:custGeom>
            <a:solidFill>
              <a:srgbClr val="3B818E"/>
            </a:solidFill>
          </p:spPr>
          <p:txBody>
            <a:bodyPr/>
            <a:lstStyle/>
            <a:p>
              <a:endParaRPr lang="en-US" sz="1200"/>
            </a:p>
          </p:txBody>
        </p:sp>
        <p:sp>
          <p:nvSpPr>
            <p:cNvPr id="20" name="TextBox 20"/>
            <p:cNvSpPr txBox="1"/>
            <p:nvPr/>
          </p:nvSpPr>
          <p:spPr>
            <a:xfrm>
              <a:off x="0" y="-76200"/>
              <a:ext cx="683465" cy="466188"/>
            </a:xfrm>
            <a:prstGeom prst="rect">
              <a:avLst/>
            </a:prstGeom>
          </p:spPr>
          <p:txBody>
            <a:bodyPr lIns="33867" tIns="33867" rIns="33867" bIns="33867" rtlCol="0" anchor="ctr"/>
            <a:lstStyle/>
            <a:p>
              <a:pPr algn="ctr">
                <a:lnSpc>
                  <a:spcPts val="1773"/>
                </a:lnSpc>
              </a:pPr>
              <a:endParaRPr sz="1200"/>
            </a:p>
          </p:txBody>
        </p:sp>
      </p:grpSp>
      <p:sp>
        <p:nvSpPr>
          <p:cNvPr id="21" name="Freeform 21"/>
          <p:cNvSpPr/>
          <p:nvPr/>
        </p:nvSpPr>
        <p:spPr>
          <a:xfrm>
            <a:off x="5253965" y="4649230"/>
            <a:ext cx="1755792" cy="351159"/>
          </a:xfrm>
          <a:custGeom>
            <a:avLst/>
            <a:gdLst/>
            <a:ahLst/>
            <a:cxnLst/>
            <a:rect l="l" t="t" r="r" b="b"/>
            <a:pathLst>
              <a:path w="2633688" h="526738">
                <a:moveTo>
                  <a:pt x="0" y="0"/>
                </a:moveTo>
                <a:lnTo>
                  <a:pt x="2633687" y="0"/>
                </a:lnTo>
                <a:lnTo>
                  <a:pt x="2633687" y="526738"/>
                </a:lnTo>
                <a:lnTo>
                  <a:pt x="0" y="526738"/>
                </a:lnTo>
                <a:lnTo>
                  <a:pt x="0" y="0"/>
                </a:lnTo>
                <a:close/>
              </a:path>
            </a:pathLst>
          </a:custGeom>
          <a:blipFill>
            <a:blip r:embed="rId6"/>
            <a:stretch>
              <a:fillRect/>
            </a:stretch>
          </a:blipFill>
        </p:spPr>
        <p:txBody>
          <a:bodyPr/>
          <a:lstStyle/>
          <a:p>
            <a:endParaRPr lang="en-US" sz="1200"/>
          </a:p>
        </p:txBody>
      </p:sp>
      <p:grpSp>
        <p:nvGrpSpPr>
          <p:cNvPr id="22" name="Group 22"/>
          <p:cNvGrpSpPr/>
          <p:nvPr/>
        </p:nvGrpSpPr>
        <p:grpSpPr>
          <a:xfrm>
            <a:off x="7345013" y="4251430"/>
            <a:ext cx="1950419" cy="1112917"/>
            <a:chOff x="0" y="0"/>
            <a:chExt cx="683465" cy="389988"/>
          </a:xfrm>
        </p:grpSpPr>
        <p:sp>
          <p:nvSpPr>
            <p:cNvPr id="23" name="Freeform 23"/>
            <p:cNvSpPr/>
            <p:nvPr/>
          </p:nvSpPr>
          <p:spPr>
            <a:xfrm>
              <a:off x="0" y="0"/>
              <a:ext cx="683465" cy="389988"/>
            </a:xfrm>
            <a:custGeom>
              <a:avLst/>
              <a:gdLst/>
              <a:ahLst/>
              <a:cxnLst/>
              <a:rect l="l" t="t" r="r" b="b"/>
              <a:pathLst>
                <a:path w="683465" h="389988">
                  <a:moveTo>
                    <a:pt x="134958" y="0"/>
                  </a:moveTo>
                  <a:lnTo>
                    <a:pt x="548507" y="0"/>
                  </a:lnTo>
                  <a:cubicBezTo>
                    <a:pt x="584300" y="0"/>
                    <a:pt x="618627" y="14219"/>
                    <a:pt x="643937" y="39528"/>
                  </a:cubicBezTo>
                  <a:cubicBezTo>
                    <a:pt x="669246" y="64838"/>
                    <a:pt x="683465" y="99165"/>
                    <a:pt x="683465" y="134958"/>
                  </a:cubicBezTo>
                  <a:lnTo>
                    <a:pt x="683465" y="255030"/>
                  </a:lnTo>
                  <a:cubicBezTo>
                    <a:pt x="683465" y="329565"/>
                    <a:pt x="623042" y="389988"/>
                    <a:pt x="548507" y="389988"/>
                  </a:cubicBezTo>
                  <a:lnTo>
                    <a:pt x="134958" y="389988"/>
                  </a:lnTo>
                  <a:cubicBezTo>
                    <a:pt x="60423" y="389988"/>
                    <a:pt x="0" y="329565"/>
                    <a:pt x="0" y="255030"/>
                  </a:cubicBezTo>
                  <a:lnTo>
                    <a:pt x="0" y="134958"/>
                  </a:lnTo>
                  <a:cubicBezTo>
                    <a:pt x="0" y="60423"/>
                    <a:pt x="60423" y="0"/>
                    <a:pt x="134958" y="0"/>
                  </a:cubicBezTo>
                  <a:close/>
                </a:path>
              </a:pathLst>
            </a:custGeom>
            <a:solidFill>
              <a:srgbClr val="3B818E"/>
            </a:solidFill>
          </p:spPr>
          <p:txBody>
            <a:bodyPr/>
            <a:lstStyle/>
            <a:p>
              <a:endParaRPr lang="en-US" sz="1200"/>
            </a:p>
          </p:txBody>
        </p:sp>
        <p:sp>
          <p:nvSpPr>
            <p:cNvPr id="24" name="TextBox 24"/>
            <p:cNvSpPr txBox="1"/>
            <p:nvPr/>
          </p:nvSpPr>
          <p:spPr>
            <a:xfrm>
              <a:off x="0" y="-76200"/>
              <a:ext cx="683465" cy="466188"/>
            </a:xfrm>
            <a:prstGeom prst="rect">
              <a:avLst/>
            </a:prstGeom>
          </p:spPr>
          <p:txBody>
            <a:bodyPr lIns="33867" tIns="33867" rIns="33867" bIns="33867" rtlCol="0" anchor="ctr"/>
            <a:lstStyle/>
            <a:p>
              <a:pPr algn="ctr">
                <a:lnSpc>
                  <a:spcPts val="1773"/>
                </a:lnSpc>
              </a:pPr>
              <a:endParaRPr sz="1200"/>
            </a:p>
          </p:txBody>
        </p:sp>
      </p:grpSp>
      <p:sp>
        <p:nvSpPr>
          <p:cNvPr id="25" name="Freeform 25"/>
          <p:cNvSpPr/>
          <p:nvPr/>
        </p:nvSpPr>
        <p:spPr>
          <a:xfrm>
            <a:off x="7577784" y="4622279"/>
            <a:ext cx="1484877" cy="371219"/>
          </a:xfrm>
          <a:custGeom>
            <a:avLst/>
            <a:gdLst/>
            <a:ahLst/>
            <a:cxnLst/>
            <a:rect l="l" t="t" r="r" b="b"/>
            <a:pathLst>
              <a:path w="2227315" h="556829">
                <a:moveTo>
                  <a:pt x="0" y="0"/>
                </a:moveTo>
                <a:lnTo>
                  <a:pt x="2227315" y="0"/>
                </a:lnTo>
                <a:lnTo>
                  <a:pt x="2227315" y="556829"/>
                </a:lnTo>
                <a:lnTo>
                  <a:pt x="0" y="556829"/>
                </a:lnTo>
                <a:lnTo>
                  <a:pt x="0" y="0"/>
                </a:lnTo>
                <a:close/>
              </a:path>
            </a:pathLst>
          </a:custGeom>
          <a:blipFill>
            <a:blip r:embed="rId7"/>
            <a:stretch>
              <a:fillRect/>
            </a:stretch>
          </a:blipFill>
        </p:spPr>
        <p:txBody>
          <a:bodyPr/>
          <a:lstStyle/>
          <a:p>
            <a:endParaRPr lang="en-US" sz="1200"/>
          </a:p>
        </p:txBody>
      </p:sp>
      <p:grpSp>
        <p:nvGrpSpPr>
          <p:cNvPr id="26" name="Group 26"/>
          <p:cNvGrpSpPr/>
          <p:nvPr/>
        </p:nvGrpSpPr>
        <p:grpSpPr>
          <a:xfrm>
            <a:off x="9555781" y="1677720"/>
            <a:ext cx="1950419" cy="1112917"/>
            <a:chOff x="0" y="0"/>
            <a:chExt cx="683465" cy="389988"/>
          </a:xfrm>
        </p:grpSpPr>
        <p:sp>
          <p:nvSpPr>
            <p:cNvPr id="27" name="Freeform 27"/>
            <p:cNvSpPr/>
            <p:nvPr/>
          </p:nvSpPr>
          <p:spPr>
            <a:xfrm>
              <a:off x="0" y="0"/>
              <a:ext cx="683465" cy="389988"/>
            </a:xfrm>
            <a:custGeom>
              <a:avLst/>
              <a:gdLst/>
              <a:ahLst/>
              <a:cxnLst/>
              <a:rect l="l" t="t" r="r" b="b"/>
              <a:pathLst>
                <a:path w="683465" h="389988">
                  <a:moveTo>
                    <a:pt x="134958" y="0"/>
                  </a:moveTo>
                  <a:lnTo>
                    <a:pt x="548507" y="0"/>
                  </a:lnTo>
                  <a:cubicBezTo>
                    <a:pt x="584300" y="0"/>
                    <a:pt x="618627" y="14219"/>
                    <a:pt x="643937" y="39528"/>
                  </a:cubicBezTo>
                  <a:cubicBezTo>
                    <a:pt x="669246" y="64838"/>
                    <a:pt x="683465" y="99165"/>
                    <a:pt x="683465" y="134958"/>
                  </a:cubicBezTo>
                  <a:lnTo>
                    <a:pt x="683465" y="255030"/>
                  </a:lnTo>
                  <a:cubicBezTo>
                    <a:pt x="683465" y="329565"/>
                    <a:pt x="623042" y="389988"/>
                    <a:pt x="548507" y="389988"/>
                  </a:cubicBezTo>
                  <a:lnTo>
                    <a:pt x="134958" y="389988"/>
                  </a:lnTo>
                  <a:cubicBezTo>
                    <a:pt x="60423" y="389988"/>
                    <a:pt x="0" y="329565"/>
                    <a:pt x="0" y="255030"/>
                  </a:cubicBezTo>
                  <a:lnTo>
                    <a:pt x="0" y="134958"/>
                  </a:lnTo>
                  <a:cubicBezTo>
                    <a:pt x="0" y="60423"/>
                    <a:pt x="60423" y="0"/>
                    <a:pt x="134958" y="0"/>
                  </a:cubicBezTo>
                  <a:close/>
                </a:path>
              </a:pathLst>
            </a:custGeom>
            <a:solidFill>
              <a:srgbClr val="3B818E"/>
            </a:solidFill>
          </p:spPr>
          <p:txBody>
            <a:bodyPr/>
            <a:lstStyle/>
            <a:p>
              <a:endParaRPr lang="en-US" sz="1200"/>
            </a:p>
          </p:txBody>
        </p:sp>
        <p:sp>
          <p:nvSpPr>
            <p:cNvPr id="28" name="TextBox 28"/>
            <p:cNvSpPr txBox="1"/>
            <p:nvPr/>
          </p:nvSpPr>
          <p:spPr>
            <a:xfrm>
              <a:off x="0" y="-76200"/>
              <a:ext cx="683465" cy="466188"/>
            </a:xfrm>
            <a:prstGeom prst="rect">
              <a:avLst/>
            </a:prstGeom>
          </p:spPr>
          <p:txBody>
            <a:bodyPr lIns="33867" tIns="33867" rIns="33867" bIns="33867" rtlCol="0" anchor="ctr"/>
            <a:lstStyle/>
            <a:p>
              <a:pPr algn="ctr">
                <a:lnSpc>
                  <a:spcPts val="1773"/>
                </a:lnSpc>
              </a:pPr>
              <a:endParaRPr sz="1200"/>
            </a:p>
          </p:txBody>
        </p:sp>
      </p:grpSp>
      <p:grpSp>
        <p:nvGrpSpPr>
          <p:cNvPr id="29" name="Group 29"/>
          <p:cNvGrpSpPr/>
          <p:nvPr/>
        </p:nvGrpSpPr>
        <p:grpSpPr>
          <a:xfrm>
            <a:off x="9555781" y="2976997"/>
            <a:ext cx="1950419" cy="1112917"/>
            <a:chOff x="0" y="0"/>
            <a:chExt cx="683465" cy="389988"/>
          </a:xfrm>
        </p:grpSpPr>
        <p:sp>
          <p:nvSpPr>
            <p:cNvPr id="30" name="Freeform 30"/>
            <p:cNvSpPr/>
            <p:nvPr/>
          </p:nvSpPr>
          <p:spPr>
            <a:xfrm>
              <a:off x="0" y="0"/>
              <a:ext cx="683465" cy="389988"/>
            </a:xfrm>
            <a:custGeom>
              <a:avLst/>
              <a:gdLst/>
              <a:ahLst/>
              <a:cxnLst/>
              <a:rect l="l" t="t" r="r" b="b"/>
              <a:pathLst>
                <a:path w="683465" h="389988">
                  <a:moveTo>
                    <a:pt x="134958" y="0"/>
                  </a:moveTo>
                  <a:lnTo>
                    <a:pt x="548507" y="0"/>
                  </a:lnTo>
                  <a:cubicBezTo>
                    <a:pt x="584300" y="0"/>
                    <a:pt x="618627" y="14219"/>
                    <a:pt x="643937" y="39528"/>
                  </a:cubicBezTo>
                  <a:cubicBezTo>
                    <a:pt x="669246" y="64838"/>
                    <a:pt x="683465" y="99165"/>
                    <a:pt x="683465" y="134958"/>
                  </a:cubicBezTo>
                  <a:lnTo>
                    <a:pt x="683465" y="255030"/>
                  </a:lnTo>
                  <a:cubicBezTo>
                    <a:pt x="683465" y="329565"/>
                    <a:pt x="623042" y="389988"/>
                    <a:pt x="548507" y="389988"/>
                  </a:cubicBezTo>
                  <a:lnTo>
                    <a:pt x="134958" y="389988"/>
                  </a:lnTo>
                  <a:cubicBezTo>
                    <a:pt x="60423" y="389988"/>
                    <a:pt x="0" y="329565"/>
                    <a:pt x="0" y="255030"/>
                  </a:cubicBezTo>
                  <a:lnTo>
                    <a:pt x="0" y="134958"/>
                  </a:lnTo>
                  <a:cubicBezTo>
                    <a:pt x="0" y="60423"/>
                    <a:pt x="60423" y="0"/>
                    <a:pt x="134958" y="0"/>
                  </a:cubicBezTo>
                  <a:close/>
                </a:path>
              </a:pathLst>
            </a:custGeom>
            <a:solidFill>
              <a:srgbClr val="3B818E"/>
            </a:solidFill>
          </p:spPr>
          <p:txBody>
            <a:bodyPr/>
            <a:lstStyle/>
            <a:p>
              <a:endParaRPr lang="en-US" sz="1200"/>
            </a:p>
          </p:txBody>
        </p:sp>
        <p:sp>
          <p:nvSpPr>
            <p:cNvPr id="31" name="TextBox 31"/>
            <p:cNvSpPr txBox="1"/>
            <p:nvPr/>
          </p:nvSpPr>
          <p:spPr>
            <a:xfrm>
              <a:off x="0" y="-76200"/>
              <a:ext cx="683465" cy="466188"/>
            </a:xfrm>
            <a:prstGeom prst="rect">
              <a:avLst/>
            </a:prstGeom>
          </p:spPr>
          <p:txBody>
            <a:bodyPr lIns="33867" tIns="33867" rIns="33867" bIns="33867" rtlCol="0" anchor="ctr"/>
            <a:lstStyle/>
            <a:p>
              <a:pPr algn="ctr">
                <a:lnSpc>
                  <a:spcPts val="1773"/>
                </a:lnSpc>
              </a:pPr>
              <a:endParaRPr sz="1200"/>
            </a:p>
          </p:txBody>
        </p:sp>
      </p:grpSp>
      <p:grpSp>
        <p:nvGrpSpPr>
          <p:cNvPr id="32" name="Group 32"/>
          <p:cNvGrpSpPr/>
          <p:nvPr/>
        </p:nvGrpSpPr>
        <p:grpSpPr>
          <a:xfrm>
            <a:off x="9555781" y="4259890"/>
            <a:ext cx="1950419" cy="1112917"/>
            <a:chOff x="0" y="0"/>
            <a:chExt cx="683465" cy="389988"/>
          </a:xfrm>
        </p:grpSpPr>
        <p:sp>
          <p:nvSpPr>
            <p:cNvPr id="33" name="Freeform 33"/>
            <p:cNvSpPr/>
            <p:nvPr/>
          </p:nvSpPr>
          <p:spPr>
            <a:xfrm>
              <a:off x="0" y="0"/>
              <a:ext cx="683465" cy="389988"/>
            </a:xfrm>
            <a:custGeom>
              <a:avLst/>
              <a:gdLst/>
              <a:ahLst/>
              <a:cxnLst/>
              <a:rect l="l" t="t" r="r" b="b"/>
              <a:pathLst>
                <a:path w="683465" h="389988">
                  <a:moveTo>
                    <a:pt x="134958" y="0"/>
                  </a:moveTo>
                  <a:lnTo>
                    <a:pt x="548507" y="0"/>
                  </a:lnTo>
                  <a:cubicBezTo>
                    <a:pt x="584300" y="0"/>
                    <a:pt x="618627" y="14219"/>
                    <a:pt x="643937" y="39528"/>
                  </a:cubicBezTo>
                  <a:cubicBezTo>
                    <a:pt x="669246" y="64838"/>
                    <a:pt x="683465" y="99165"/>
                    <a:pt x="683465" y="134958"/>
                  </a:cubicBezTo>
                  <a:lnTo>
                    <a:pt x="683465" y="255030"/>
                  </a:lnTo>
                  <a:cubicBezTo>
                    <a:pt x="683465" y="329565"/>
                    <a:pt x="623042" y="389988"/>
                    <a:pt x="548507" y="389988"/>
                  </a:cubicBezTo>
                  <a:lnTo>
                    <a:pt x="134958" y="389988"/>
                  </a:lnTo>
                  <a:cubicBezTo>
                    <a:pt x="60423" y="389988"/>
                    <a:pt x="0" y="329565"/>
                    <a:pt x="0" y="255030"/>
                  </a:cubicBezTo>
                  <a:lnTo>
                    <a:pt x="0" y="134958"/>
                  </a:lnTo>
                  <a:cubicBezTo>
                    <a:pt x="0" y="60423"/>
                    <a:pt x="60423" y="0"/>
                    <a:pt x="134958" y="0"/>
                  </a:cubicBezTo>
                  <a:close/>
                </a:path>
              </a:pathLst>
            </a:custGeom>
            <a:solidFill>
              <a:srgbClr val="3B818E"/>
            </a:solidFill>
          </p:spPr>
          <p:txBody>
            <a:bodyPr/>
            <a:lstStyle/>
            <a:p>
              <a:endParaRPr lang="en-US" sz="1200"/>
            </a:p>
          </p:txBody>
        </p:sp>
        <p:sp>
          <p:nvSpPr>
            <p:cNvPr id="34" name="TextBox 34"/>
            <p:cNvSpPr txBox="1"/>
            <p:nvPr/>
          </p:nvSpPr>
          <p:spPr>
            <a:xfrm>
              <a:off x="0" y="-76200"/>
              <a:ext cx="683465" cy="466188"/>
            </a:xfrm>
            <a:prstGeom prst="rect">
              <a:avLst/>
            </a:prstGeom>
          </p:spPr>
          <p:txBody>
            <a:bodyPr lIns="33867" tIns="33867" rIns="33867" bIns="33867" rtlCol="0" anchor="ctr"/>
            <a:lstStyle/>
            <a:p>
              <a:pPr algn="ctr">
                <a:lnSpc>
                  <a:spcPts val="1773"/>
                </a:lnSpc>
              </a:pPr>
              <a:endParaRPr sz="1200"/>
            </a:p>
          </p:txBody>
        </p:sp>
      </p:grpSp>
      <p:sp>
        <p:nvSpPr>
          <p:cNvPr id="35" name="Freeform 35"/>
          <p:cNvSpPr/>
          <p:nvPr/>
        </p:nvSpPr>
        <p:spPr>
          <a:xfrm>
            <a:off x="9716909" y="1914332"/>
            <a:ext cx="1606267" cy="614397"/>
          </a:xfrm>
          <a:custGeom>
            <a:avLst/>
            <a:gdLst/>
            <a:ahLst/>
            <a:cxnLst/>
            <a:rect l="l" t="t" r="r" b="b"/>
            <a:pathLst>
              <a:path w="2409401" h="921596">
                <a:moveTo>
                  <a:pt x="0" y="0"/>
                </a:moveTo>
                <a:lnTo>
                  <a:pt x="2409401" y="0"/>
                </a:lnTo>
                <a:lnTo>
                  <a:pt x="2409401" y="921596"/>
                </a:lnTo>
                <a:lnTo>
                  <a:pt x="0" y="921596"/>
                </a:lnTo>
                <a:lnTo>
                  <a:pt x="0" y="0"/>
                </a:lnTo>
                <a:close/>
              </a:path>
            </a:pathLst>
          </a:custGeom>
          <a:blipFill>
            <a:blip r:embed="rId8"/>
            <a:stretch>
              <a:fillRect/>
            </a:stretch>
          </a:blipFill>
        </p:spPr>
        <p:txBody>
          <a:bodyPr/>
          <a:lstStyle/>
          <a:p>
            <a:endParaRPr lang="en-US" sz="1200"/>
          </a:p>
        </p:txBody>
      </p:sp>
      <p:sp>
        <p:nvSpPr>
          <p:cNvPr id="36" name="Freeform 36"/>
          <p:cNvSpPr/>
          <p:nvPr/>
        </p:nvSpPr>
        <p:spPr>
          <a:xfrm>
            <a:off x="9773464" y="4486921"/>
            <a:ext cx="1515053" cy="675779"/>
          </a:xfrm>
          <a:custGeom>
            <a:avLst/>
            <a:gdLst/>
            <a:ahLst/>
            <a:cxnLst/>
            <a:rect l="l" t="t" r="r" b="b"/>
            <a:pathLst>
              <a:path w="2272580" h="1013669">
                <a:moveTo>
                  <a:pt x="0" y="0"/>
                </a:moveTo>
                <a:lnTo>
                  <a:pt x="2272580" y="0"/>
                </a:lnTo>
                <a:lnTo>
                  <a:pt x="2272580" y="1013668"/>
                </a:lnTo>
                <a:lnTo>
                  <a:pt x="0" y="1013668"/>
                </a:lnTo>
                <a:lnTo>
                  <a:pt x="0" y="0"/>
                </a:lnTo>
                <a:close/>
              </a:path>
            </a:pathLst>
          </a:custGeom>
          <a:blipFill>
            <a:blip r:embed="rId9"/>
            <a:stretch>
              <a:fillRect/>
            </a:stretch>
          </a:blipFill>
        </p:spPr>
        <p:txBody>
          <a:bodyPr/>
          <a:lstStyle/>
          <a:p>
            <a:endParaRPr lang="en-US" sz="1200"/>
          </a:p>
        </p:txBody>
      </p:sp>
      <p:grpSp>
        <p:nvGrpSpPr>
          <p:cNvPr id="37" name="Group 37"/>
          <p:cNvGrpSpPr/>
          <p:nvPr/>
        </p:nvGrpSpPr>
        <p:grpSpPr>
          <a:xfrm>
            <a:off x="5264177" y="3331137"/>
            <a:ext cx="1735369" cy="404639"/>
            <a:chOff x="0" y="0"/>
            <a:chExt cx="3470739" cy="809277"/>
          </a:xfrm>
        </p:grpSpPr>
        <p:sp>
          <p:nvSpPr>
            <p:cNvPr id="38" name="Freeform 38"/>
            <p:cNvSpPr/>
            <p:nvPr/>
          </p:nvSpPr>
          <p:spPr>
            <a:xfrm>
              <a:off x="671354" y="0"/>
              <a:ext cx="2799385" cy="809277"/>
            </a:xfrm>
            <a:custGeom>
              <a:avLst/>
              <a:gdLst/>
              <a:ahLst/>
              <a:cxnLst/>
              <a:rect l="l" t="t" r="r" b="b"/>
              <a:pathLst>
                <a:path w="2799385" h="809277">
                  <a:moveTo>
                    <a:pt x="0" y="0"/>
                  </a:moveTo>
                  <a:lnTo>
                    <a:pt x="2799385" y="0"/>
                  </a:lnTo>
                  <a:lnTo>
                    <a:pt x="2799385" y="809277"/>
                  </a:lnTo>
                  <a:lnTo>
                    <a:pt x="0" y="8092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39" name="Freeform 39"/>
            <p:cNvSpPr/>
            <p:nvPr/>
          </p:nvSpPr>
          <p:spPr>
            <a:xfrm>
              <a:off x="0" y="0"/>
              <a:ext cx="809277" cy="809277"/>
            </a:xfrm>
            <a:custGeom>
              <a:avLst/>
              <a:gdLst/>
              <a:ahLst/>
              <a:cxnLst/>
              <a:rect l="l" t="t" r="r" b="b"/>
              <a:pathLst>
                <a:path w="809277" h="809277">
                  <a:moveTo>
                    <a:pt x="0" y="0"/>
                  </a:moveTo>
                  <a:lnTo>
                    <a:pt x="809277" y="0"/>
                  </a:lnTo>
                  <a:lnTo>
                    <a:pt x="809277" y="809277"/>
                  </a:lnTo>
                  <a:lnTo>
                    <a:pt x="0" y="809277"/>
                  </a:lnTo>
                  <a:lnTo>
                    <a:pt x="0" y="0"/>
                  </a:lnTo>
                  <a:close/>
                </a:path>
              </a:pathLst>
            </a:custGeom>
            <a:blipFill>
              <a:blip r:embed="rId12"/>
              <a:stretch>
                <a:fillRect/>
              </a:stretch>
            </a:blipFill>
          </p:spPr>
          <p:txBody>
            <a:bodyPr/>
            <a:lstStyle/>
            <a:p>
              <a:endParaRPr lang="en-US" sz="1200"/>
            </a:p>
          </p:txBody>
        </p:sp>
      </p:grpSp>
      <p:grpSp>
        <p:nvGrpSpPr>
          <p:cNvPr id="40" name="Group 40"/>
          <p:cNvGrpSpPr/>
          <p:nvPr/>
        </p:nvGrpSpPr>
        <p:grpSpPr>
          <a:xfrm>
            <a:off x="-245990" y="5781318"/>
            <a:ext cx="13086531" cy="1245307"/>
            <a:chOff x="0" y="0"/>
            <a:chExt cx="5169988" cy="491973"/>
          </a:xfrm>
        </p:grpSpPr>
        <p:sp>
          <p:nvSpPr>
            <p:cNvPr id="41" name="Freeform 41"/>
            <p:cNvSpPr/>
            <p:nvPr/>
          </p:nvSpPr>
          <p:spPr>
            <a:xfrm>
              <a:off x="0" y="0"/>
              <a:ext cx="5169988" cy="491973"/>
            </a:xfrm>
            <a:custGeom>
              <a:avLst/>
              <a:gdLst/>
              <a:ahLst/>
              <a:cxnLst/>
              <a:rect l="l" t="t" r="r" b="b"/>
              <a:pathLst>
                <a:path w="5169988" h="491973">
                  <a:moveTo>
                    <a:pt x="0" y="0"/>
                  </a:moveTo>
                  <a:lnTo>
                    <a:pt x="5169988" y="0"/>
                  </a:lnTo>
                  <a:lnTo>
                    <a:pt x="5169988" y="491973"/>
                  </a:lnTo>
                  <a:lnTo>
                    <a:pt x="0" y="491973"/>
                  </a:lnTo>
                  <a:close/>
                </a:path>
              </a:pathLst>
            </a:custGeom>
            <a:solidFill>
              <a:srgbClr val="D69D6A"/>
            </a:solidFill>
          </p:spPr>
          <p:txBody>
            <a:bodyPr/>
            <a:lstStyle/>
            <a:p>
              <a:endParaRPr lang="en-US" sz="1200"/>
            </a:p>
          </p:txBody>
        </p:sp>
        <p:sp>
          <p:nvSpPr>
            <p:cNvPr id="42" name="TextBox 42"/>
            <p:cNvSpPr txBox="1"/>
            <p:nvPr/>
          </p:nvSpPr>
          <p:spPr>
            <a:xfrm>
              <a:off x="0" y="19050"/>
              <a:ext cx="5169988" cy="472923"/>
            </a:xfrm>
            <a:prstGeom prst="rect">
              <a:avLst/>
            </a:prstGeom>
          </p:spPr>
          <p:txBody>
            <a:bodyPr lIns="33867" tIns="33867" rIns="33867" bIns="33867" rtlCol="0" anchor="ctr"/>
            <a:lstStyle/>
            <a:p>
              <a:pPr algn="ctr">
                <a:lnSpc>
                  <a:spcPts val="1320"/>
                </a:lnSpc>
              </a:pPr>
              <a:endParaRPr sz="1200"/>
            </a:p>
          </p:txBody>
        </p:sp>
      </p:grpSp>
      <p:sp>
        <p:nvSpPr>
          <p:cNvPr id="43" name="Freeform 43"/>
          <p:cNvSpPr/>
          <p:nvPr/>
        </p:nvSpPr>
        <p:spPr>
          <a:xfrm>
            <a:off x="9607706" y="5995107"/>
            <a:ext cx="1898494" cy="590643"/>
          </a:xfrm>
          <a:custGeom>
            <a:avLst/>
            <a:gdLst/>
            <a:ahLst/>
            <a:cxnLst/>
            <a:rect l="l" t="t" r="r" b="b"/>
            <a:pathLst>
              <a:path w="2847741" h="885964">
                <a:moveTo>
                  <a:pt x="0" y="0"/>
                </a:moveTo>
                <a:lnTo>
                  <a:pt x="2847741" y="0"/>
                </a:lnTo>
                <a:lnTo>
                  <a:pt x="2847741" y="885964"/>
                </a:lnTo>
                <a:lnTo>
                  <a:pt x="0" y="885964"/>
                </a:lnTo>
                <a:lnTo>
                  <a:pt x="0" y="0"/>
                </a:lnTo>
                <a:close/>
              </a:path>
            </a:pathLst>
          </a:custGeom>
          <a:blipFill>
            <a:blip r:embed="rId13"/>
            <a:stretch>
              <a:fillRect/>
            </a:stretch>
          </a:blipFill>
        </p:spPr>
        <p:txBody>
          <a:bodyPr/>
          <a:lstStyle/>
          <a:p>
            <a:endParaRPr lang="en-US" sz="1200"/>
          </a:p>
        </p:txBody>
      </p:sp>
      <p:sp>
        <p:nvSpPr>
          <p:cNvPr id="44" name="Freeform 44"/>
          <p:cNvSpPr/>
          <p:nvPr/>
        </p:nvSpPr>
        <p:spPr>
          <a:xfrm>
            <a:off x="9974883" y="3091285"/>
            <a:ext cx="1142847" cy="867421"/>
          </a:xfrm>
          <a:custGeom>
            <a:avLst/>
            <a:gdLst/>
            <a:ahLst/>
            <a:cxnLst/>
            <a:rect l="l" t="t" r="r" b="b"/>
            <a:pathLst>
              <a:path w="1714271" h="1301132">
                <a:moveTo>
                  <a:pt x="0" y="0"/>
                </a:moveTo>
                <a:lnTo>
                  <a:pt x="1714271" y="0"/>
                </a:lnTo>
                <a:lnTo>
                  <a:pt x="1714271" y="1301132"/>
                </a:lnTo>
                <a:lnTo>
                  <a:pt x="0" y="1301132"/>
                </a:lnTo>
                <a:lnTo>
                  <a:pt x="0" y="0"/>
                </a:lnTo>
                <a:close/>
              </a:path>
            </a:pathLst>
          </a:custGeom>
          <a:blipFill>
            <a:blip r:embed="rId14"/>
            <a:stretch>
              <a:fillRect/>
            </a:stretch>
          </a:blipFill>
        </p:spPr>
        <p:txBody>
          <a:bodyPr/>
          <a:lstStyle/>
          <a:p>
            <a:endParaRPr lang="en-US" sz="1200"/>
          </a:p>
        </p:txBody>
      </p:sp>
      <p:sp>
        <p:nvSpPr>
          <p:cNvPr id="45" name="TextBox 45"/>
          <p:cNvSpPr txBox="1"/>
          <p:nvPr/>
        </p:nvSpPr>
        <p:spPr>
          <a:xfrm>
            <a:off x="733497" y="2027916"/>
            <a:ext cx="3655483" cy="2581669"/>
          </a:xfrm>
          <a:prstGeom prst="rect">
            <a:avLst/>
          </a:prstGeom>
        </p:spPr>
        <p:txBody>
          <a:bodyPr lIns="0" tIns="0" rIns="0" bIns="0" rtlCol="0" anchor="t">
            <a:spAutoFit/>
          </a:bodyPr>
          <a:lstStyle/>
          <a:p>
            <a:pPr>
              <a:lnSpc>
                <a:spcPts val="2949"/>
              </a:lnSpc>
            </a:pPr>
            <a:r>
              <a:rPr lang="en-US" sz="2107" b="1">
                <a:solidFill>
                  <a:srgbClr val="FFFFFF"/>
                </a:solidFill>
                <a:latin typeface="Gotham Bold"/>
                <a:ea typeface="Gotham Bold"/>
                <a:cs typeface="Gotham Bold"/>
                <a:sym typeface="Gotham Bold"/>
              </a:rPr>
              <a:t>We are trusted by industry leaders, as well as emerging, agile organisations who are passionate about developing future talent, driving sustainability and building great workplaces.</a:t>
            </a:r>
          </a:p>
        </p:txBody>
      </p:sp>
      <p:sp>
        <p:nvSpPr>
          <p:cNvPr id="46" name="TextBox 46"/>
          <p:cNvSpPr txBox="1"/>
          <p:nvPr/>
        </p:nvSpPr>
        <p:spPr>
          <a:xfrm>
            <a:off x="685800" y="1042559"/>
            <a:ext cx="4434991" cy="815351"/>
          </a:xfrm>
          <a:prstGeom prst="rect">
            <a:avLst/>
          </a:prstGeom>
        </p:spPr>
        <p:txBody>
          <a:bodyPr wrap="square" lIns="0" tIns="0" rIns="0" bIns="0" rtlCol="0" anchor="t">
            <a:spAutoFit/>
          </a:bodyPr>
          <a:lstStyle/>
          <a:p>
            <a:pPr>
              <a:lnSpc>
                <a:spcPts val="6560"/>
              </a:lnSpc>
            </a:pPr>
            <a:r>
              <a:rPr lang="en-US" sz="5334" b="1" dirty="0">
                <a:solidFill>
                  <a:srgbClr val="FFFFFF"/>
                </a:solidFill>
                <a:latin typeface="Gotham Bold"/>
                <a:ea typeface="Gotham Bold"/>
                <a:cs typeface="Gotham Bold"/>
                <a:sym typeface="Gotham Bold"/>
              </a:rPr>
              <a:t>Trusted by</a:t>
            </a:r>
          </a:p>
        </p:txBody>
      </p:sp>
    </p:spTree>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1098"/>
            <a:ext cx="12588145" cy="7054606"/>
          </a:xfrm>
          <a:custGeom>
            <a:avLst/>
            <a:gdLst/>
            <a:ahLst/>
            <a:cxnLst/>
            <a:rect l="l" t="t" r="r" b="b"/>
            <a:pathLst>
              <a:path w="18882218" h="10581909">
                <a:moveTo>
                  <a:pt x="0" y="0"/>
                </a:moveTo>
                <a:lnTo>
                  <a:pt x="18882218" y="0"/>
                </a:lnTo>
                <a:lnTo>
                  <a:pt x="18882218" y="10581909"/>
                </a:lnTo>
                <a:lnTo>
                  <a:pt x="0" y="10581909"/>
                </a:lnTo>
                <a:lnTo>
                  <a:pt x="0" y="0"/>
                </a:lnTo>
                <a:close/>
              </a:path>
            </a:pathLst>
          </a:custGeom>
          <a:blipFill>
            <a:blip r:embed="rId2">
              <a:alphaModFix amt="61000"/>
            </a:blip>
            <a:stretch>
              <a:fillRect/>
            </a:stretch>
          </a:blipFill>
        </p:spPr>
        <p:txBody>
          <a:bodyPr/>
          <a:lstStyle/>
          <a:p>
            <a:endParaRPr lang="en-US" sz="1200"/>
          </a:p>
        </p:txBody>
      </p:sp>
      <p:grpSp>
        <p:nvGrpSpPr>
          <p:cNvPr id="3" name="Group 3"/>
          <p:cNvGrpSpPr/>
          <p:nvPr/>
        </p:nvGrpSpPr>
        <p:grpSpPr>
          <a:xfrm>
            <a:off x="-249193" y="5410200"/>
            <a:ext cx="13086531" cy="1684313"/>
            <a:chOff x="0" y="0"/>
            <a:chExt cx="5169988" cy="665408"/>
          </a:xfrm>
        </p:grpSpPr>
        <p:sp>
          <p:nvSpPr>
            <p:cNvPr id="4" name="Freeform 4"/>
            <p:cNvSpPr/>
            <p:nvPr/>
          </p:nvSpPr>
          <p:spPr>
            <a:xfrm>
              <a:off x="0" y="0"/>
              <a:ext cx="5169988" cy="665408"/>
            </a:xfrm>
            <a:custGeom>
              <a:avLst/>
              <a:gdLst/>
              <a:ahLst/>
              <a:cxnLst/>
              <a:rect l="l" t="t" r="r" b="b"/>
              <a:pathLst>
                <a:path w="5169988" h="665408">
                  <a:moveTo>
                    <a:pt x="0" y="0"/>
                  </a:moveTo>
                  <a:lnTo>
                    <a:pt x="5169988" y="0"/>
                  </a:lnTo>
                  <a:lnTo>
                    <a:pt x="5169988" y="665408"/>
                  </a:lnTo>
                  <a:lnTo>
                    <a:pt x="0" y="665408"/>
                  </a:lnTo>
                  <a:close/>
                </a:path>
              </a:pathLst>
            </a:custGeom>
            <a:solidFill>
              <a:srgbClr val="D69D6A"/>
            </a:solidFill>
          </p:spPr>
          <p:txBody>
            <a:bodyPr/>
            <a:lstStyle/>
            <a:p>
              <a:endParaRPr lang="en-US" sz="1200"/>
            </a:p>
          </p:txBody>
        </p:sp>
        <p:sp>
          <p:nvSpPr>
            <p:cNvPr id="5" name="TextBox 5"/>
            <p:cNvSpPr txBox="1"/>
            <p:nvPr/>
          </p:nvSpPr>
          <p:spPr>
            <a:xfrm>
              <a:off x="0" y="19050"/>
              <a:ext cx="5169988" cy="646358"/>
            </a:xfrm>
            <a:prstGeom prst="rect">
              <a:avLst/>
            </a:prstGeom>
          </p:spPr>
          <p:txBody>
            <a:bodyPr lIns="33867" tIns="33867" rIns="33867" bIns="33867" rtlCol="0" anchor="ctr"/>
            <a:lstStyle/>
            <a:p>
              <a:pPr algn="ctr">
                <a:lnSpc>
                  <a:spcPts val="1320"/>
                </a:lnSpc>
              </a:pPr>
              <a:endParaRPr sz="1200"/>
            </a:p>
            <a:p>
              <a:pPr algn="ctr">
                <a:lnSpc>
                  <a:spcPts val="1320"/>
                </a:lnSpc>
              </a:pPr>
              <a:endParaRPr sz="1200"/>
            </a:p>
          </p:txBody>
        </p:sp>
      </p:grpSp>
      <p:sp>
        <p:nvSpPr>
          <p:cNvPr id="6" name="Freeform 6"/>
          <p:cNvSpPr/>
          <p:nvPr/>
        </p:nvSpPr>
        <p:spPr>
          <a:xfrm>
            <a:off x="9607706" y="5887945"/>
            <a:ext cx="1898494" cy="590643"/>
          </a:xfrm>
          <a:custGeom>
            <a:avLst/>
            <a:gdLst/>
            <a:ahLst/>
            <a:cxnLst/>
            <a:rect l="l" t="t" r="r" b="b"/>
            <a:pathLst>
              <a:path w="2847741" h="885964">
                <a:moveTo>
                  <a:pt x="0" y="0"/>
                </a:moveTo>
                <a:lnTo>
                  <a:pt x="2847741" y="0"/>
                </a:lnTo>
                <a:lnTo>
                  <a:pt x="2847741" y="885964"/>
                </a:lnTo>
                <a:lnTo>
                  <a:pt x="0" y="885964"/>
                </a:lnTo>
                <a:lnTo>
                  <a:pt x="0" y="0"/>
                </a:lnTo>
                <a:close/>
              </a:path>
            </a:pathLst>
          </a:custGeom>
          <a:blipFill>
            <a:blip r:embed="rId3"/>
            <a:stretch>
              <a:fillRect/>
            </a:stretch>
          </a:blipFill>
        </p:spPr>
        <p:txBody>
          <a:bodyPr/>
          <a:lstStyle/>
          <a:p>
            <a:endParaRPr lang="en-US" sz="1200"/>
          </a:p>
        </p:txBody>
      </p:sp>
      <p:sp>
        <p:nvSpPr>
          <p:cNvPr id="7" name="TextBox 7"/>
          <p:cNvSpPr txBox="1"/>
          <p:nvPr/>
        </p:nvSpPr>
        <p:spPr>
          <a:xfrm>
            <a:off x="508000" y="5956300"/>
            <a:ext cx="8202613" cy="436017"/>
          </a:xfrm>
          <a:prstGeom prst="rect">
            <a:avLst/>
          </a:prstGeom>
        </p:spPr>
        <p:txBody>
          <a:bodyPr wrap="square" lIns="0" tIns="0" rIns="0" bIns="0" rtlCol="0" anchor="t">
            <a:spAutoFit/>
          </a:bodyPr>
          <a:lstStyle/>
          <a:p>
            <a:pPr algn="ctr">
              <a:lnSpc>
                <a:spcPts val="3440"/>
              </a:lnSpc>
              <a:spcBef>
                <a:spcPct val="0"/>
              </a:spcBef>
            </a:pPr>
            <a:r>
              <a:rPr lang="en-US" sz="2866" i="1" dirty="0">
                <a:solidFill>
                  <a:srgbClr val="FFFFFF"/>
                </a:solidFill>
                <a:latin typeface="Gotham Italics"/>
                <a:ea typeface="Gotham Italics"/>
                <a:cs typeface="Gotham Italics"/>
                <a:sym typeface="Gotham Italics"/>
              </a:rPr>
              <a:t>Engaging </a:t>
            </a:r>
            <a:r>
              <a:rPr lang="en-US" sz="2866" b="1" i="1" dirty="0">
                <a:solidFill>
                  <a:srgbClr val="FFFFFF"/>
                </a:solidFill>
                <a:latin typeface="Gotham Bold Italics"/>
                <a:ea typeface="Gotham Bold Italics"/>
                <a:cs typeface="Gotham Bold Italics"/>
                <a:sym typeface="Gotham Bold Italics"/>
              </a:rPr>
              <a:t>one</a:t>
            </a:r>
            <a:r>
              <a:rPr lang="en-US" sz="2866" i="1" dirty="0">
                <a:solidFill>
                  <a:srgbClr val="FFFFFF"/>
                </a:solidFill>
                <a:latin typeface="Gotham Italics"/>
                <a:ea typeface="Gotham Italics"/>
                <a:cs typeface="Gotham Italics"/>
                <a:sym typeface="Gotham Italics"/>
              </a:rPr>
              <a:t> million young people by </a:t>
            </a:r>
            <a:r>
              <a:rPr lang="en-US" sz="2866" b="1" i="1" dirty="0">
                <a:solidFill>
                  <a:srgbClr val="FFFFFF"/>
                </a:solidFill>
                <a:latin typeface="Gotham Bold Italics"/>
                <a:ea typeface="Gotham Bold Italics"/>
                <a:cs typeface="Gotham Bold Italics"/>
                <a:sym typeface="Gotham Bold Italics"/>
              </a:rPr>
              <a:t>2030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AE549-C800-41C6-E444-B577F8A7A81E}"/>
              </a:ext>
            </a:extLst>
          </p:cNvPr>
          <p:cNvSpPr>
            <a:spLocks noGrp="1"/>
          </p:cNvSpPr>
          <p:nvPr>
            <p:ph type="title"/>
          </p:nvPr>
        </p:nvSpPr>
        <p:spPr/>
        <p:txBody>
          <a:bodyPr>
            <a:normAutofit/>
          </a:bodyPr>
          <a:lstStyle/>
          <a:p>
            <a:r>
              <a:rPr lang="en-GB" sz="3600">
                <a:solidFill>
                  <a:schemeClr val="accent1">
                    <a:lumMod val="75000"/>
                  </a:schemeClr>
                </a:solidFill>
              </a:rPr>
              <a:t>A little inspiration…..</a:t>
            </a:r>
          </a:p>
        </p:txBody>
      </p:sp>
      <p:pic>
        <p:nvPicPr>
          <p:cNvPr id="5" name="Online Media 4" title="Launching Meta Skills">
            <a:hlinkClick r:id="" action="ppaction://media"/>
            <a:extLst>
              <a:ext uri="{FF2B5EF4-FFF2-40B4-BE49-F238E27FC236}">
                <a16:creationId xmlns:a16="http://schemas.microsoft.com/office/drawing/2014/main" id="{D624DED6-070F-57CF-BE17-C8380E226A9E}"/>
              </a:ext>
            </a:extLst>
          </p:cNvPr>
          <p:cNvPicPr>
            <a:picLocks noGrp="1" noRot="1" noChangeAspect="1"/>
          </p:cNvPicPr>
          <p:nvPr>
            <p:ph idx="1"/>
            <a:videoFile r:link="rId1"/>
          </p:nvPr>
        </p:nvPicPr>
        <p:blipFill>
          <a:blip r:embed="rId3"/>
          <a:stretch>
            <a:fillRect/>
          </a:stretch>
        </p:blipFill>
        <p:spPr>
          <a:xfrm>
            <a:off x="1945341" y="1792941"/>
            <a:ext cx="7745506" cy="4384022"/>
          </a:xfrm>
          <a:prstGeom prst="rect">
            <a:avLst/>
          </a:prstGeom>
        </p:spPr>
      </p:pic>
      <p:sp>
        <p:nvSpPr>
          <p:cNvPr id="4" name="Slide Number Placeholder 3">
            <a:extLst>
              <a:ext uri="{FF2B5EF4-FFF2-40B4-BE49-F238E27FC236}">
                <a16:creationId xmlns:a16="http://schemas.microsoft.com/office/drawing/2014/main" id="{5963C03C-B787-BAF0-D212-2EA18662678F}"/>
              </a:ext>
            </a:extLst>
          </p:cNvPr>
          <p:cNvSpPr>
            <a:spLocks noGrp="1"/>
          </p:cNvSpPr>
          <p:nvPr>
            <p:ph type="sldNum" sz="quarter" idx="12"/>
          </p:nvPr>
        </p:nvSpPr>
        <p:spPr/>
        <p:txBody>
          <a:bodyPr vert="horz" lIns="91440" tIns="45720" rIns="91440" bIns="45720" rtlCol="0" anchor="ctr">
            <a:normAutofit/>
          </a:bodyPr>
          <a:lstStyle/>
          <a:p>
            <a:pPr>
              <a:spcAft>
                <a:spcPts val="600"/>
              </a:spcAft>
            </a:pPr>
            <a:fld id="{36ECA9F8-30CB-5A4F-9E23-C367792DA992}" type="slidenum">
              <a:rPr lang="en-US" sz="1100">
                <a:solidFill>
                  <a:srgbClr val="FFFFFF"/>
                </a:solidFill>
              </a:rPr>
              <a:pPr>
                <a:spcAft>
                  <a:spcPts val="600"/>
                </a:spcAft>
              </a:pPr>
              <a:t>4</a:t>
            </a:fld>
            <a:endParaRPr lang="en-US" sz="1100">
              <a:solidFill>
                <a:srgbClr val="FFFFFF"/>
              </a:solidFill>
            </a:endParaRPr>
          </a:p>
        </p:txBody>
      </p:sp>
    </p:spTree>
    <p:extLst>
      <p:ext uri="{BB962C8B-B14F-4D97-AF65-F5344CB8AC3E}">
        <p14:creationId xmlns:p14="http://schemas.microsoft.com/office/powerpoint/2010/main" val="413574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16912-7B94-D2F7-6EAF-EC04D55906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80C7CE-AFEB-B731-9236-09FA594AEF43}"/>
              </a:ext>
            </a:extLst>
          </p:cNvPr>
          <p:cNvSpPr>
            <a:spLocks noGrp="1"/>
          </p:cNvSpPr>
          <p:nvPr>
            <p:ph type="title"/>
          </p:nvPr>
        </p:nvSpPr>
        <p:spPr/>
        <p:txBody>
          <a:bodyPr>
            <a:normAutofit fontScale="90000"/>
          </a:bodyPr>
          <a:lstStyle/>
          <a:p>
            <a:r>
              <a:rPr lang="en-GB" dirty="0">
                <a:solidFill>
                  <a:schemeClr val="accent6"/>
                </a:solidFill>
              </a:rPr>
              <a:t>Closing remarks and next steps </a:t>
            </a:r>
          </a:p>
        </p:txBody>
      </p:sp>
      <p:sp>
        <p:nvSpPr>
          <p:cNvPr id="4" name="Slide Number Placeholder 3">
            <a:extLst>
              <a:ext uri="{FF2B5EF4-FFF2-40B4-BE49-F238E27FC236}">
                <a16:creationId xmlns:a16="http://schemas.microsoft.com/office/drawing/2014/main" id="{3E741BA2-CF83-8A5C-AD0E-525EE67539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ECA9F8-30CB-5A4F-9E23-C367792DA992}" type="slidenum">
              <a:rPr kumimoji="0" lang="en-US" sz="1200" b="0" i="0" u="none" strike="noStrike" kern="1200" cap="none" spc="0" normalizeH="0" baseline="0" noProof="0" smtClean="0">
                <a:ln>
                  <a:noFill/>
                </a:ln>
                <a:solidFill>
                  <a:srgbClr val="000000">
                    <a:tint val="75000"/>
                  </a:srgbClr>
                </a:solidFill>
                <a:effectLst/>
                <a:uLnTx/>
                <a:uFillTx/>
                <a:latin typeface="Proxima Nova Rg"/>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tint val="75000"/>
                </a:srgbClr>
              </a:solidFill>
              <a:effectLst/>
              <a:uLnTx/>
              <a:uFillTx/>
              <a:latin typeface="Proxima Nova Rg"/>
              <a:ea typeface="+mn-ea"/>
              <a:cs typeface="+mn-cs"/>
            </a:endParaRPr>
          </a:p>
        </p:txBody>
      </p:sp>
      <p:sp>
        <p:nvSpPr>
          <p:cNvPr id="6" name="TextBox 5">
            <a:extLst>
              <a:ext uri="{FF2B5EF4-FFF2-40B4-BE49-F238E27FC236}">
                <a16:creationId xmlns:a16="http://schemas.microsoft.com/office/drawing/2014/main" id="{2C42A72C-0648-6863-2DC4-D727E5EB7C90}"/>
              </a:ext>
            </a:extLst>
          </p:cNvPr>
          <p:cNvSpPr txBox="1"/>
          <p:nvPr/>
        </p:nvSpPr>
        <p:spPr>
          <a:xfrm>
            <a:off x="833718" y="1443841"/>
            <a:ext cx="10434917" cy="923330"/>
          </a:xfrm>
          <a:prstGeom prst="rect">
            <a:avLst/>
          </a:prstGeom>
          <a:noFill/>
        </p:spPr>
        <p:txBody>
          <a:bodyPr wrap="square">
            <a:spAutoFit/>
          </a:bodyPr>
          <a:lstStyle/>
          <a:p>
            <a:endParaRPr lang="en-GB" dirty="0"/>
          </a:p>
          <a:p>
            <a:endParaRPr lang="en-GB" dirty="0"/>
          </a:p>
          <a:p>
            <a:r>
              <a:rPr lang="en-GB" dirty="0"/>
              <a:t>   </a:t>
            </a:r>
          </a:p>
        </p:txBody>
      </p:sp>
    </p:spTree>
    <p:extLst>
      <p:ext uri="{BB962C8B-B14F-4D97-AF65-F5344CB8AC3E}">
        <p14:creationId xmlns:p14="http://schemas.microsoft.com/office/powerpoint/2010/main" val="2052894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B603A8-B7FF-400F-AD3A-510AAE98579A}"/>
              </a:ext>
            </a:extLst>
          </p:cNvPr>
          <p:cNvSpPr>
            <a:spLocks noGrp="1"/>
          </p:cNvSpPr>
          <p:nvPr>
            <p:ph type="body" sz="quarter" idx="14"/>
          </p:nvPr>
        </p:nvSpPr>
        <p:spPr/>
        <p:txBody>
          <a:bodyPr/>
          <a:lstStyle/>
          <a:p>
            <a:r>
              <a:rPr lang="en-GB">
                <a:solidFill>
                  <a:schemeClr val="bg1"/>
                </a:solidFill>
              </a:rPr>
              <a:t>Karen Murray, Head of Work-based Learning Quality Delivery, Skills Development Scotland</a:t>
            </a:r>
          </a:p>
          <a:p>
            <a:r>
              <a:rPr lang="en-GB"/>
              <a:t>Marisa Farrell, Policy and Research Analyst, Scottish Qualifications Authority</a:t>
            </a:r>
          </a:p>
          <a:p>
            <a:r>
              <a:rPr lang="en-GB">
                <a:solidFill>
                  <a:schemeClr val="bg1"/>
                </a:solidFill>
              </a:rPr>
              <a:t>Peter Connelly, HMIE, Lead Inspector of Education, Education Scotland</a:t>
            </a:r>
          </a:p>
        </p:txBody>
      </p:sp>
      <p:sp>
        <p:nvSpPr>
          <p:cNvPr id="4" name="Title 3">
            <a:extLst>
              <a:ext uri="{FF2B5EF4-FFF2-40B4-BE49-F238E27FC236}">
                <a16:creationId xmlns:a16="http://schemas.microsoft.com/office/drawing/2014/main" id="{5821E63D-7F63-AC22-0075-6992E2968B86}"/>
              </a:ext>
            </a:extLst>
          </p:cNvPr>
          <p:cNvSpPr>
            <a:spLocks noGrp="1"/>
          </p:cNvSpPr>
          <p:nvPr>
            <p:ph type="title"/>
          </p:nvPr>
        </p:nvSpPr>
        <p:spPr>
          <a:xfrm>
            <a:off x="719183" y="2586832"/>
            <a:ext cx="11050785" cy="1325563"/>
          </a:xfrm>
        </p:spPr>
        <p:txBody>
          <a:bodyPr>
            <a:normAutofit/>
          </a:bodyPr>
          <a:lstStyle/>
          <a:p>
            <a:br>
              <a:rPr lang="en-GB" sz="3600">
                <a:solidFill>
                  <a:schemeClr val="bg1"/>
                </a:solidFill>
              </a:rPr>
            </a:br>
            <a:r>
              <a:rPr lang="en-GB" sz="3600">
                <a:solidFill>
                  <a:schemeClr val="bg1"/>
                </a:solidFill>
              </a:rPr>
              <a:t>Meta skills and their role within apprenticeships</a:t>
            </a:r>
          </a:p>
        </p:txBody>
      </p:sp>
      <p:pic>
        <p:nvPicPr>
          <p:cNvPr id="5" name="Picture 4">
            <a:extLst>
              <a:ext uri="{FF2B5EF4-FFF2-40B4-BE49-F238E27FC236}">
                <a16:creationId xmlns:a16="http://schemas.microsoft.com/office/drawing/2014/main" id="{0E7F0BE6-7843-8D8F-BFB8-E608B53EF5CE}"/>
              </a:ext>
            </a:extLst>
          </p:cNvPr>
          <p:cNvPicPr>
            <a:picLocks noChangeAspect="1"/>
          </p:cNvPicPr>
          <p:nvPr/>
        </p:nvPicPr>
        <p:blipFill>
          <a:blip r:embed="rId3"/>
          <a:stretch>
            <a:fillRect/>
          </a:stretch>
        </p:blipFill>
        <p:spPr>
          <a:xfrm>
            <a:off x="3119303" y="746522"/>
            <a:ext cx="2066925" cy="1066800"/>
          </a:xfrm>
          <a:prstGeom prst="rect">
            <a:avLst/>
          </a:prstGeom>
        </p:spPr>
      </p:pic>
      <p:pic>
        <p:nvPicPr>
          <p:cNvPr id="3" name="Picture 2">
            <a:extLst>
              <a:ext uri="{FF2B5EF4-FFF2-40B4-BE49-F238E27FC236}">
                <a16:creationId xmlns:a16="http://schemas.microsoft.com/office/drawing/2014/main" id="{93870B4C-69C9-3B3A-5DE4-52722A41C6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335" y="746522"/>
            <a:ext cx="1936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192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BFA35A-5DC7-414F-B597-9BACAD245978}"/>
              </a:ext>
            </a:extLst>
          </p:cNvPr>
          <p:cNvSpPr/>
          <p:nvPr/>
        </p:nvSpPr>
        <p:spPr>
          <a:xfrm>
            <a:off x="0" y="0"/>
            <a:ext cx="12192000" cy="996858"/>
          </a:xfrm>
          <a:prstGeom prst="rect">
            <a:avLst/>
          </a:prstGeom>
          <a:solidFill>
            <a:srgbClr val="104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a:ln>
                  <a:noFill/>
                </a:ln>
                <a:solidFill>
                  <a:prstClr val="white"/>
                </a:solidFill>
                <a:effectLst/>
                <a:uLnTx/>
                <a:uFillTx/>
                <a:ea typeface="Times New Roman" panose="02020603050405020304" pitchFamily="18" charset="0"/>
                <a:cs typeface="+mn-cs"/>
              </a:rPr>
              <a:t>                         Meta Skills and their role within the apprenticeship</a:t>
            </a:r>
            <a:endParaRPr kumimoji="0" lang="en-GB" sz="3200" i="0" u="none" strike="noStrike" kern="1200" cap="none" spc="0" normalizeH="0" baseline="0" noProof="0">
              <a:ln>
                <a:noFill/>
              </a:ln>
              <a:solidFill>
                <a:prstClr val="white"/>
              </a:solidFill>
              <a:effectLst/>
              <a:uLnTx/>
              <a:uFillTx/>
              <a:ea typeface="+mn-ea"/>
              <a:cs typeface="Arial" panose="020B0604020202020204" pitchFamily="34" charset="0"/>
            </a:endParaRPr>
          </a:p>
        </p:txBody>
      </p:sp>
      <p:sp>
        <p:nvSpPr>
          <p:cNvPr id="10" name="TextBox 9">
            <a:extLst>
              <a:ext uri="{FF2B5EF4-FFF2-40B4-BE49-F238E27FC236}">
                <a16:creationId xmlns:a16="http://schemas.microsoft.com/office/drawing/2014/main" id="{69B22842-F101-4CFA-9EA0-8F96CACB64CB}"/>
              </a:ext>
            </a:extLst>
          </p:cNvPr>
          <p:cNvSpPr txBox="1"/>
          <p:nvPr/>
        </p:nvSpPr>
        <p:spPr>
          <a:xfrm>
            <a:off x="4439816" y="2924945"/>
            <a:ext cx="10395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FS Lola" panose="02000506050000020004" pitchFamily="50" charset="0"/>
                <a:ea typeface="+mn-ea"/>
                <a:cs typeface="Arial" panose="020B0604020202020204" pitchFamily="34" charset="0"/>
              </a:rPr>
              <a:t>Title</a:t>
            </a:r>
          </a:p>
        </p:txBody>
      </p:sp>
      <p:sp>
        <p:nvSpPr>
          <p:cNvPr id="6" name="Content Placeholder 2">
            <a:extLst>
              <a:ext uri="{FF2B5EF4-FFF2-40B4-BE49-F238E27FC236}">
                <a16:creationId xmlns:a16="http://schemas.microsoft.com/office/drawing/2014/main" id="{95593F42-08AB-4984-8452-DE24CF34BE47}"/>
              </a:ext>
            </a:extLst>
          </p:cNvPr>
          <p:cNvSpPr>
            <a:spLocks noGrp="1"/>
          </p:cNvSpPr>
          <p:nvPr>
            <p:ph idx="1"/>
          </p:nvPr>
        </p:nvSpPr>
        <p:spPr>
          <a:xfrm>
            <a:off x="878048" y="1363844"/>
            <a:ext cx="8621579" cy="4497298"/>
          </a:xfrm>
        </p:spPr>
        <p:txBody>
          <a:bodyPr anchor="ctr">
            <a:normAutofit fontScale="77500" lnSpcReduction="20000"/>
          </a:bodyPr>
          <a:lstStyle/>
          <a:p>
            <a:pPr marL="0" indent="0">
              <a:buNone/>
            </a:pPr>
            <a:endParaRPr lang="en-GB" sz="8000">
              <a:latin typeface="+mj-lt"/>
              <a:cs typeface="Arial" panose="020B0604020202020204" pitchFamily="34" charset="0"/>
            </a:endParaRPr>
          </a:p>
          <a:p>
            <a:pPr marL="0" indent="0">
              <a:buNone/>
            </a:pPr>
            <a:endParaRPr lang="en-GB" sz="8000">
              <a:latin typeface="+mj-lt"/>
              <a:cs typeface="Arial" panose="020B0604020202020204" pitchFamily="34" charset="0"/>
            </a:endParaRPr>
          </a:p>
          <a:p>
            <a:endParaRPr lang="en-GB" sz="8000">
              <a:latin typeface="+mj-lt"/>
              <a:cs typeface="Arial" panose="020B0604020202020204" pitchFamily="34" charset="0"/>
            </a:endParaRPr>
          </a:p>
          <a:p>
            <a:endParaRPr lang="en-GB" sz="8000">
              <a:latin typeface="+mj-lt"/>
              <a:cs typeface="Arial" panose="020B0604020202020204" pitchFamily="34" charset="0"/>
            </a:endParaRPr>
          </a:p>
          <a:p>
            <a:pPr marL="0" indent="0">
              <a:buNone/>
            </a:pPr>
            <a:endParaRPr lang="en-GB">
              <a:cs typeface="Arial" panose="020B0604020202020204" pitchFamily="34" charset="0"/>
            </a:endParaRPr>
          </a:p>
          <a:p>
            <a:pPr marL="0" indent="0">
              <a:lnSpc>
                <a:spcPct val="150000"/>
              </a:lnSpc>
              <a:buNone/>
            </a:pPr>
            <a:endParaRPr lang="en-GB" sz="2400">
              <a:cs typeface="Arial" panose="020B0604020202020204" pitchFamily="34" charset="0"/>
            </a:endParaRPr>
          </a:p>
          <a:p>
            <a:pPr marL="0" indent="0" defTabSz="0">
              <a:lnSpc>
                <a:spcPct val="150000"/>
              </a:lnSpc>
              <a:spcBef>
                <a:spcPts val="0"/>
              </a:spcBef>
              <a:buNone/>
            </a:pPr>
            <a:r>
              <a:rPr lang="en-GB">
                <a:cs typeface="Arial" panose="020B0604020202020204" pitchFamily="34" charset="0"/>
              </a:rPr>
              <a:t>			</a:t>
            </a:r>
          </a:p>
        </p:txBody>
      </p:sp>
      <p:sp>
        <p:nvSpPr>
          <p:cNvPr id="2" name="TextBox 1">
            <a:extLst>
              <a:ext uri="{FF2B5EF4-FFF2-40B4-BE49-F238E27FC236}">
                <a16:creationId xmlns:a16="http://schemas.microsoft.com/office/drawing/2014/main" id="{9E483885-8352-49A7-A6A3-139174D9E688}"/>
              </a:ext>
            </a:extLst>
          </p:cNvPr>
          <p:cNvSpPr txBox="1"/>
          <p:nvPr/>
        </p:nvSpPr>
        <p:spPr>
          <a:xfrm>
            <a:off x="854389" y="1309555"/>
            <a:ext cx="10161639" cy="477053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000"/>
              <a:t> </a:t>
            </a:r>
            <a:r>
              <a:rPr lang="en-US" sz="2400">
                <a:latin typeface="Arial" panose="020B0604020202020204" pitchFamily="34" charset="0"/>
                <a:cs typeface="Arial" panose="020B0604020202020204" pitchFamily="34" charset="0"/>
              </a:rPr>
              <a:t>Meta-skills principles – meta skills are:</a:t>
            </a:r>
          </a:p>
          <a:p>
            <a:pPr marR="0" lvl="0" algn="l" defTabSz="914400" rtl="0" eaLnBrk="1" fontAlgn="auto" latinLnBrk="0" hangingPunct="1">
              <a:lnSpc>
                <a:spcPct val="100000"/>
              </a:lnSpc>
              <a:spcBef>
                <a:spcPts val="0"/>
              </a:spcBef>
              <a:spcAft>
                <a:spcPts val="0"/>
              </a:spcAft>
              <a:buClrTx/>
              <a:buSzTx/>
              <a:tabLst/>
              <a:defRPr/>
            </a:pPr>
            <a:endParaRPr lang="en-US" sz="2400">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a:latin typeface="Arial" panose="020B0604020202020204" pitchFamily="34" charset="0"/>
                <a:cs typeface="Arial" panose="020B0604020202020204" pitchFamily="34" charset="0"/>
              </a:rPr>
              <a:t>Consciously developed through reflection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a:latin typeface="Arial" panose="020B0604020202020204" pitchFamily="34" charset="0"/>
                <a:cs typeface="Arial" panose="020B0604020202020204" pitchFamily="34" charset="0"/>
              </a:rPr>
              <a:t>Able to be described by a learner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a:latin typeface="Arial" panose="020B0604020202020204" pitchFamily="34" charset="0"/>
                <a:cs typeface="Arial" panose="020B0604020202020204" pitchFamily="34" charset="0"/>
              </a:rPr>
              <a:t>Able to be applied across different work and learning contexts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a:latin typeface="Arial" panose="020B0604020202020204" pitchFamily="34" charset="0"/>
                <a:cs typeface="Arial" panose="020B0604020202020204" pitchFamily="34" charset="0"/>
              </a:rPr>
              <a:t>Developed through activities and experiences</a:t>
            </a:r>
          </a:p>
          <a:p>
            <a:pPr marL="457200" indent="-457200">
              <a:buFont typeface="+mj-lt"/>
              <a:buAutoNum type="arabicPeriod"/>
              <a:defRPr/>
            </a:pPr>
            <a:r>
              <a:rPr lang="en-US" sz="2400">
                <a:latin typeface="Arial" panose="020B0604020202020204" pitchFamily="34" charset="0"/>
                <a:cs typeface="Arial" panose="020B0604020202020204" pitchFamily="34" charset="0"/>
              </a:rPr>
              <a:t>Considered unique to every individual depending on their life and work experience(s)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a:latin typeface="Arial" panose="020B0604020202020204" pitchFamily="34" charset="0"/>
                <a:cs typeface="Arial" panose="020B0604020202020204" pitchFamily="34" charset="0"/>
              </a:rPr>
              <a:t>Integrated in activities but not so deeply embedded they aren’t </a:t>
            </a:r>
            <a:r>
              <a:rPr lang="en-US" sz="2400" dirty="0" err="1">
                <a:latin typeface="Arial" panose="020B0604020202020204" pitchFamily="34" charset="0"/>
                <a:cs typeface="Arial" panose="020B0604020202020204" pitchFamily="34" charset="0"/>
              </a:rPr>
              <a:t>recognised</a:t>
            </a:r>
            <a:r>
              <a:rPr lang="en-US" sz="2400">
                <a:latin typeface="Arial" panose="020B0604020202020204" pitchFamily="34" charset="0"/>
                <a:cs typeface="Arial" panose="020B0604020202020204" pitchFamily="34" charset="0"/>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a:latin typeface="Arial" panose="020B0604020202020204" pitchFamily="34" charset="0"/>
                <a:cs typeface="Arial" panose="020B0604020202020204" pitchFamily="34" charset="0"/>
              </a:rPr>
              <a:t>Developed in the round, not individually</a:t>
            </a:r>
          </a:p>
          <a:p>
            <a:pPr marR="0" lvl="0" algn="l" defTabSz="914400" rtl="0" eaLnBrk="1" fontAlgn="auto" latinLnBrk="0" hangingPunct="1">
              <a:lnSpc>
                <a:spcPct val="100000"/>
              </a:lnSpc>
              <a:spcBef>
                <a:spcPts val="0"/>
              </a:spcBef>
              <a:spcAft>
                <a:spcPts val="0"/>
              </a:spcAft>
              <a:buClrTx/>
              <a:buSzTx/>
              <a:tabLst/>
              <a:defRPr/>
            </a:pPr>
            <a:endParaRPr lang="en-US" sz="2000"/>
          </a:p>
          <a:p>
            <a:pPr marR="0" lvl="0" algn="l" defTabSz="914400" rtl="0" eaLnBrk="1" fontAlgn="auto" latinLnBrk="0" hangingPunct="1">
              <a:lnSpc>
                <a:spcPct val="100000"/>
              </a:lnSpc>
              <a:spcBef>
                <a:spcPts val="0"/>
              </a:spcBef>
              <a:spcAft>
                <a:spcPts val="0"/>
              </a:spcAft>
              <a:buClrTx/>
              <a:buSzTx/>
              <a:tabLst/>
              <a:defRPr/>
            </a:pPr>
            <a:r>
              <a:rPr lang="en-US" sz="2000"/>
              <a:t> </a:t>
            </a:r>
            <a:endPar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A blue text on a white background&#10;&#10;Description automatically generated">
            <a:extLst>
              <a:ext uri="{FF2B5EF4-FFF2-40B4-BE49-F238E27FC236}">
                <a16:creationId xmlns:a16="http://schemas.microsoft.com/office/drawing/2014/main" id="{2CCCEAB1-38D5-BBC3-B634-4B95A7138954}"/>
              </a:ext>
            </a:extLst>
          </p:cNvPr>
          <p:cNvPicPr>
            <a:picLocks noChangeAspect="1" noChangeArrowheads="1"/>
          </p:cNvPicPr>
          <p:nvPr/>
        </p:nvPicPr>
        <p:blipFill>
          <a:blip r:embed="rId3" cstate="print"/>
          <a:srcRect/>
          <a:stretch>
            <a:fillRect/>
          </a:stretch>
        </p:blipFill>
        <p:spPr bwMode="auto">
          <a:xfrm>
            <a:off x="0" y="-10240"/>
            <a:ext cx="1981204" cy="1054236"/>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2756085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BFA35A-5DC7-414F-B597-9BACAD245978}"/>
              </a:ext>
            </a:extLst>
          </p:cNvPr>
          <p:cNvSpPr/>
          <p:nvPr/>
        </p:nvSpPr>
        <p:spPr>
          <a:xfrm>
            <a:off x="0" y="0"/>
            <a:ext cx="12192000" cy="996858"/>
          </a:xfrm>
          <a:prstGeom prst="rect">
            <a:avLst/>
          </a:prstGeom>
          <a:solidFill>
            <a:srgbClr val="104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prstClr val="white"/>
                </a:solidFill>
                <a:effectLst/>
                <a:uLnTx/>
                <a:uFillTx/>
                <a:ea typeface="Times New Roman" panose="02020603050405020304" pitchFamily="18" charset="0"/>
                <a:cs typeface="+mn-cs"/>
              </a:rPr>
              <a:t>                         Learning Provider’s role in apprentices’ meta skills journey</a:t>
            </a:r>
            <a:endParaRPr kumimoji="0" lang="en-GB" sz="3200" i="0" u="none" strike="noStrike" kern="1200" cap="none" spc="0" normalizeH="0" baseline="0" noProof="0" dirty="0">
              <a:ln>
                <a:noFill/>
              </a:ln>
              <a:solidFill>
                <a:prstClr val="white"/>
              </a:solidFill>
              <a:effectLst/>
              <a:uLnTx/>
              <a:uFillTx/>
              <a:ea typeface="+mn-ea"/>
              <a:cs typeface="Arial" panose="020B0604020202020204" pitchFamily="34" charset="0"/>
            </a:endParaRPr>
          </a:p>
        </p:txBody>
      </p:sp>
      <p:sp>
        <p:nvSpPr>
          <p:cNvPr id="10" name="TextBox 9">
            <a:extLst>
              <a:ext uri="{FF2B5EF4-FFF2-40B4-BE49-F238E27FC236}">
                <a16:creationId xmlns:a16="http://schemas.microsoft.com/office/drawing/2014/main" id="{69B22842-F101-4CFA-9EA0-8F96CACB64CB}"/>
              </a:ext>
            </a:extLst>
          </p:cNvPr>
          <p:cNvSpPr txBox="1"/>
          <p:nvPr/>
        </p:nvSpPr>
        <p:spPr>
          <a:xfrm>
            <a:off x="4439816" y="2924945"/>
            <a:ext cx="10395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FS Lola" panose="02000506050000020004" pitchFamily="50" charset="0"/>
                <a:ea typeface="+mn-ea"/>
                <a:cs typeface="Arial" panose="020B0604020202020204" pitchFamily="34" charset="0"/>
              </a:rPr>
              <a:t>Title</a:t>
            </a:r>
          </a:p>
        </p:txBody>
      </p:sp>
      <p:sp>
        <p:nvSpPr>
          <p:cNvPr id="6" name="Content Placeholder 2">
            <a:extLst>
              <a:ext uri="{FF2B5EF4-FFF2-40B4-BE49-F238E27FC236}">
                <a16:creationId xmlns:a16="http://schemas.microsoft.com/office/drawing/2014/main" id="{95593F42-08AB-4984-8452-DE24CF34BE47}"/>
              </a:ext>
            </a:extLst>
          </p:cNvPr>
          <p:cNvSpPr>
            <a:spLocks noGrp="1"/>
          </p:cNvSpPr>
          <p:nvPr>
            <p:ph idx="1"/>
          </p:nvPr>
        </p:nvSpPr>
        <p:spPr>
          <a:xfrm>
            <a:off x="878048" y="1363844"/>
            <a:ext cx="8621579" cy="4497298"/>
          </a:xfrm>
        </p:spPr>
        <p:txBody>
          <a:bodyPr anchor="ctr">
            <a:normAutofit fontScale="77500" lnSpcReduction="20000"/>
          </a:bodyPr>
          <a:lstStyle/>
          <a:p>
            <a:pPr marL="0" indent="0">
              <a:buNone/>
            </a:pPr>
            <a:endParaRPr lang="en-GB" sz="8000">
              <a:latin typeface="+mj-lt"/>
              <a:cs typeface="Arial" panose="020B0604020202020204" pitchFamily="34" charset="0"/>
            </a:endParaRPr>
          </a:p>
          <a:p>
            <a:pPr marL="0" indent="0">
              <a:buNone/>
            </a:pPr>
            <a:endParaRPr lang="en-GB" sz="8000">
              <a:latin typeface="+mj-lt"/>
              <a:cs typeface="Arial" panose="020B0604020202020204" pitchFamily="34" charset="0"/>
            </a:endParaRPr>
          </a:p>
          <a:p>
            <a:endParaRPr lang="en-GB" sz="8000">
              <a:latin typeface="+mj-lt"/>
              <a:cs typeface="Arial" panose="020B0604020202020204" pitchFamily="34" charset="0"/>
            </a:endParaRPr>
          </a:p>
          <a:p>
            <a:endParaRPr lang="en-GB" sz="8000">
              <a:latin typeface="+mj-lt"/>
              <a:cs typeface="Arial" panose="020B0604020202020204" pitchFamily="34" charset="0"/>
            </a:endParaRPr>
          </a:p>
          <a:p>
            <a:pPr marL="0" indent="0">
              <a:buNone/>
            </a:pPr>
            <a:endParaRPr lang="en-GB">
              <a:cs typeface="Arial" panose="020B0604020202020204" pitchFamily="34" charset="0"/>
            </a:endParaRPr>
          </a:p>
          <a:p>
            <a:pPr marL="0" indent="0">
              <a:lnSpc>
                <a:spcPct val="150000"/>
              </a:lnSpc>
              <a:buNone/>
            </a:pPr>
            <a:endParaRPr lang="en-GB" sz="2400">
              <a:cs typeface="Arial" panose="020B0604020202020204" pitchFamily="34" charset="0"/>
            </a:endParaRPr>
          </a:p>
          <a:p>
            <a:pPr marL="0" indent="0" defTabSz="0">
              <a:lnSpc>
                <a:spcPct val="150000"/>
              </a:lnSpc>
              <a:spcBef>
                <a:spcPts val="0"/>
              </a:spcBef>
              <a:buNone/>
            </a:pPr>
            <a:r>
              <a:rPr lang="en-GB">
                <a:cs typeface="Arial" panose="020B0604020202020204" pitchFamily="34" charset="0"/>
              </a:rPr>
              <a:t>			</a:t>
            </a:r>
          </a:p>
        </p:txBody>
      </p:sp>
      <p:sp>
        <p:nvSpPr>
          <p:cNvPr id="2" name="TextBox 1">
            <a:extLst>
              <a:ext uri="{FF2B5EF4-FFF2-40B4-BE49-F238E27FC236}">
                <a16:creationId xmlns:a16="http://schemas.microsoft.com/office/drawing/2014/main" id="{9E483885-8352-49A7-A6A3-139174D9E688}"/>
              </a:ext>
            </a:extLst>
          </p:cNvPr>
          <p:cNvSpPr txBox="1"/>
          <p:nvPr/>
        </p:nvSpPr>
        <p:spPr>
          <a:xfrm>
            <a:off x="854389" y="1309555"/>
            <a:ext cx="10161639" cy="624786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000" dirty="0"/>
              <a:t> </a:t>
            </a:r>
            <a:r>
              <a:rPr lang="en-US" sz="2400" dirty="0">
                <a:latin typeface="Arial" panose="020B0604020202020204" pitchFamily="34" charset="0"/>
                <a:cs typeface="Arial" panose="020B0604020202020204" pitchFamily="34" charset="0"/>
              </a:rPr>
              <a:t>Learning Providers should:</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AutoNum type="arabicPeriod"/>
              <a:tabLst/>
              <a:defRPr/>
            </a:pPr>
            <a:r>
              <a:rPr lang="en-US" sz="2400" dirty="0">
                <a:latin typeface="Arial" panose="020B0604020202020204" pitchFamily="34" charset="0"/>
                <a:cs typeface="Arial" panose="020B0604020202020204" pitchFamily="34" charset="0"/>
              </a:rPr>
              <a:t>Support apprentices to self reflect on the strengths and areas for development at the beginning of their apprenticeship</a:t>
            </a:r>
          </a:p>
          <a:p>
            <a:pPr marL="457200" marR="0" lvl="0" indent="-457200" algn="l" defTabSz="914400" rtl="0" eaLnBrk="1" fontAlgn="auto" latinLnBrk="0" hangingPunct="1">
              <a:lnSpc>
                <a:spcPct val="100000"/>
              </a:lnSpc>
              <a:spcBef>
                <a:spcPts val="0"/>
              </a:spcBef>
              <a:spcAft>
                <a:spcPts val="0"/>
              </a:spcAft>
              <a:buClrTx/>
              <a:buSzTx/>
              <a:buAutoNum type="arabicPeriod"/>
              <a:tabLst/>
              <a:defRPr/>
            </a:pPr>
            <a:r>
              <a:rPr lang="en-US" sz="2400" dirty="0">
                <a:latin typeface="Arial" panose="020B0604020202020204" pitchFamily="34" charset="0"/>
                <a:cs typeface="Arial" panose="020B0604020202020204" pitchFamily="34" charset="0"/>
              </a:rPr>
              <a:t>Help apprentices to become self aware of their own meta skills using appropriate language for each individual apprentice</a:t>
            </a:r>
          </a:p>
          <a:p>
            <a:pPr marL="457200" marR="0" lvl="0" indent="-457200" algn="l" defTabSz="914400" rtl="0" eaLnBrk="1" fontAlgn="auto" latinLnBrk="0" hangingPunct="1">
              <a:lnSpc>
                <a:spcPct val="100000"/>
              </a:lnSpc>
              <a:spcBef>
                <a:spcPts val="0"/>
              </a:spcBef>
              <a:spcAft>
                <a:spcPts val="0"/>
              </a:spcAft>
              <a:buClrTx/>
              <a:buSzTx/>
              <a:buAutoNum type="arabicPeriod"/>
              <a:tabLst/>
              <a:defRPr/>
            </a:pPr>
            <a:r>
              <a:rPr lang="en-US" sz="2400" dirty="0">
                <a:latin typeface="Arial" panose="020B0604020202020204" pitchFamily="34" charset="0"/>
                <a:cs typeface="Arial" panose="020B0604020202020204" pitchFamily="34" charset="0"/>
              </a:rPr>
              <a:t>Support apprentices to identify opportunities in the workplace/in their apprenticeship to develop meta skills</a:t>
            </a:r>
          </a:p>
          <a:p>
            <a:pPr marL="457200" marR="0" lvl="0" indent="-457200" algn="l" defTabSz="914400" rtl="0" eaLnBrk="1" fontAlgn="auto" latinLnBrk="0" hangingPunct="1">
              <a:lnSpc>
                <a:spcPct val="100000"/>
              </a:lnSpc>
              <a:spcBef>
                <a:spcPts val="0"/>
              </a:spcBef>
              <a:spcAft>
                <a:spcPts val="0"/>
              </a:spcAft>
              <a:buClrTx/>
              <a:buSzTx/>
              <a:buAutoNum type="arabicPeriod"/>
              <a:tabLst/>
              <a:defRPr/>
            </a:pPr>
            <a:r>
              <a:rPr lang="en-US" sz="2400" dirty="0">
                <a:latin typeface="Arial" panose="020B0604020202020204" pitchFamily="34" charset="0"/>
                <a:cs typeface="Arial" panose="020B0604020202020204" pitchFamily="34" charset="0"/>
              </a:rPr>
              <a:t>Support employers in their role in identifying opportunities to develop and evidence their employee apprentices’ meta skills</a:t>
            </a:r>
          </a:p>
          <a:p>
            <a:pPr marL="457200" marR="0" lvl="0" indent="-457200" algn="l" defTabSz="914400" rtl="0" eaLnBrk="1" fontAlgn="auto" latinLnBrk="0" hangingPunct="1">
              <a:lnSpc>
                <a:spcPct val="100000"/>
              </a:lnSpc>
              <a:spcBef>
                <a:spcPts val="0"/>
              </a:spcBef>
              <a:spcAft>
                <a:spcPts val="0"/>
              </a:spcAft>
              <a:buClrTx/>
              <a:buSzTx/>
              <a:buAutoNum type="arabicPeriod"/>
              <a:tabLst/>
              <a:defRPr/>
            </a:pPr>
            <a:r>
              <a:rPr lang="en-US" sz="2400" dirty="0">
                <a:latin typeface="Arial" panose="020B0604020202020204" pitchFamily="34" charset="0"/>
                <a:cs typeface="Arial" panose="020B0604020202020204" pitchFamily="34" charset="0"/>
              </a:rPr>
              <a:t>Support and facilitate apprentices to evidence reflection on their own meta skills development and finally at the end of their apprenticeship</a:t>
            </a:r>
          </a:p>
          <a:p>
            <a:pPr marL="457200" marR="0" lvl="0" indent="-457200" algn="l" defTabSz="914400" rtl="0" eaLnBrk="1" fontAlgn="auto" latinLnBrk="0" hangingPunct="1">
              <a:lnSpc>
                <a:spcPct val="100000"/>
              </a:lnSpc>
              <a:spcBef>
                <a:spcPts val="0"/>
              </a:spcBef>
              <a:spcAft>
                <a:spcPts val="0"/>
              </a:spcAft>
              <a:buClrTx/>
              <a:buSzTx/>
              <a:buAutoNum type="arabicPeriod"/>
              <a:tabLst/>
              <a:defRPr/>
            </a:pPr>
            <a:r>
              <a:rPr lang="en-US" sz="2400" dirty="0">
                <a:latin typeface="Arial" panose="020B0604020202020204" pitchFamily="34" charset="0"/>
                <a:cs typeface="Arial" panose="020B0604020202020204" pitchFamily="34" charset="0"/>
              </a:rPr>
              <a:t>Ensure the evidence built by the apprentice meets the requirements of the unit specification(where relevant).</a:t>
            </a:r>
          </a:p>
          <a:p>
            <a:pPr marR="0" lvl="0" algn="l" defTabSz="914400" rtl="0" eaLnBrk="1" fontAlgn="auto" latinLnBrk="0" hangingPunct="1">
              <a:lnSpc>
                <a:spcPct val="100000"/>
              </a:lnSpc>
              <a:spcBef>
                <a:spcPts val="0"/>
              </a:spcBef>
              <a:spcAft>
                <a:spcPts val="0"/>
              </a:spcAft>
              <a:buClrTx/>
              <a:buSzTx/>
              <a:tabLst/>
              <a:defRPr/>
            </a:pPr>
            <a:endParaRPr lang="en-US" sz="2400" dirty="0">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US" sz="2000" dirty="0"/>
          </a:p>
          <a:p>
            <a:pPr marR="0" lvl="0" algn="l" defTabSz="914400" rtl="0" eaLnBrk="1" fontAlgn="auto" latinLnBrk="0" hangingPunct="1">
              <a:lnSpc>
                <a:spcPct val="100000"/>
              </a:lnSpc>
              <a:spcBef>
                <a:spcPts val="0"/>
              </a:spcBef>
              <a:spcAft>
                <a:spcPts val="0"/>
              </a:spcAft>
              <a:buClrTx/>
              <a:buSzTx/>
              <a:tabLst/>
              <a:defRPr/>
            </a:pPr>
            <a:r>
              <a:rPr lang="en-US" sz="2000" dirty="0"/>
              <a:t> </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790178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BFA35A-5DC7-414F-B597-9BACAD245978}"/>
              </a:ext>
            </a:extLst>
          </p:cNvPr>
          <p:cNvSpPr/>
          <p:nvPr/>
        </p:nvSpPr>
        <p:spPr>
          <a:xfrm>
            <a:off x="0" y="0"/>
            <a:ext cx="12192000" cy="1054236"/>
          </a:xfrm>
          <a:prstGeom prst="rect">
            <a:avLst/>
          </a:prstGeom>
          <a:solidFill>
            <a:srgbClr val="104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a:effectLst/>
                <a:ea typeface="Times New Roman" panose="02020603050405020304" pitchFamily="18" charset="0"/>
              </a:rPr>
              <a:t>                         Meta Skills and their role within the apprenticeship</a:t>
            </a:r>
            <a:endParaRPr lang="en-GB" sz="3200">
              <a:solidFill>
                <a:schemeClr val="bg1"/>
              </a:solidFill>
              <a:cs typeface="Arial" panose="020B0604020202020204" pitchFamily="34" charset="0"/>
            </a:endParaRPr>
          </a:p>
        </p:txBody>
      </p:sp>
      <p:pic>
        <p:nvPicPr>
          <p:cNvPr id="3" name="Picture 2" descr="A blue text on a white background&#10;&#10;Description automatically generated">
            <a:extLst>
              <a:ext uri="{FF2B5EF4-FFF2-40B4-BE49-F238E27FC236}">
                <a16:creationId xmlns:a16="http://schemas.microsoft.com/office/drawing/2014/main" id="{F468863D-F65F-0AB4-4055-F279EA2C52CC}"/>
              </a:ext>
            </a:extLst>
          </p:cNvPr>
          <p:cNvPicPr>
            <a:picLocks noChangeAspect="1" noChangeArrowheads="1"/>
          </p:cNvPicPr>
          <p:nvPr/>
        </p:nvPicPr>
        <p:blipFill>
          <a:blip r:embed="rId3" cstate="print"/>
          <a:srcRect/>
          <a:stretch>
            <a:fillRect/>
          </a:stretch>
        </p:blipFill>
        <p:spPr bwMode="auto">
          <a:xfrm>
            <a:off x="0" y="-10240"/>
            <a:ext cx="1981204" cy="1054236"/>
          </a:xfrm>
          <a:prstGeom prst="rect">
            <a:avLst/>
          </a:prstGeom>
          <a:noFill/>
          <a:ln w="9525">
            <a:noFill/>
            <a:miter lim="800000"/>
            <a:headEnd/>
            <a:tailEnd/>
          </a:ln>
          <a:effectLst/>
        </p:spPr>
      </p:pic>
      <p:pic>
        <p:nvPicPr>
          <p:cNvPr id="5" name="Picture 4" descr="A diagram of a process&#10;&#10;Description automatically generated">
            <a:extLst>
              <a:ext uri="{FF2B5EF4-FFF2-40B4-BE49-F238E27FC236}">
                <a16:creationId xmlns:a16="http://schemas.microsoft.com/office/drawing/2014/main" id="{E5CE1F0E-B92A-6D73-37D0-8B185EB79D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036" y="1133059"/>
            <a:ext cx="11055927" cy="5501791"/>
          </a:xfrm>
          <a:prstGeom prst="rect">
            <a:avLst/>
          </a:prstGeom>
        </p:spPr>
      </p:pic>
    </p:spTree>
    <p:extLst>
      <p:ext uri="{BB962C8B-B14F-4D97-AF65-F5344CB8AC3E}">
        <p14:creationId xmlns:p14="http://schemas.microsoft.com/office/powerpoint/2010/main" val="3351735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197218C-00DD-16E3-E2E4-823E65C178DE}"/>
              </a:ext>
            </a:extLst>
          </p:cNvPr>
          <p:cNvPicPr>
            <a:picLocks noGrp="1" noChangeAspect="1"/>
          </p:cNvPicPr>
          <p:nvPr>
            <p:ph idx="1"/>
          </p:nvPr>
        </p:nvPicPr>
        <p:blipFill>
          <a:blip r:embed="rId2"/>
          <a:srcRect b="8924"/>
          <a:stretch/>
        </p:blipFill>
        <p:spPr>
          <a:xfrm>
            <a:off x="20" y="1282"/>
            <a:ext cx="12191980" cy="6856718"/>
          </a:xfrm>
          <a:prstGeom prst="rect">
            <a:avLst/>
          </a:prstGeom>
        </p:spPr>
      </p:pic>
    </p:spTree>
    <p:extLst>
      <p:ext uri="{BB962C8B-B14F-4D97-AF65-F5344CB8AC3E}">
        <p14:creationId xmlns:p14="http://schemas.microsoft.com/office/powerpoint/2010/main" val="35958687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ustom 6">
      <a:dk1>
        <a:srgbClr val="000000"/>
      </a:dk1>
      <a:lt1>
        <a:srgbClr val="FFFFFF"/>
      </a:lt1>
      <a:dk2>
        <a:srgbClr val="44546A"/>
      </a:dk2>
      <a:lt2>
        <a:srgbClr val="E7E6E6"/>
      </a:lt2>
      <a:accent1>
        <a:srgbClr val="009DB5"/>
      </a:accent1>
      <a:accent2>
        <a:srgbClr val="8D9D24"/>
      </a:accent2>
      <a:accent3>
        <a:srgbClr val="58417E"/>
      </a:accent3>
      <a:accent4>
        <a:srgbClr val="24303B"/>
      </a:accent4>
      <a:accent5>
        <a:srgbClr val="617B92"/>
      </a:accent5>
      <a:accent6>
        <a:srgbClr val="005F71"/>
      </a:accent6>
      <a:hlink>
        <a:srgbClr val="0563C1"/>
      </a:hlink>
      <a:folHlink>
        <a:srgbClr val="954F72"/>
      </a:folHlink>
    </a:clrScheme>
    <a:fontScheme name="SDS fonts">
      <a:majorFont>
        <a:latin typeface="Roboto Slab ExtraBold"/>
        <a:ea typeface=""/>
        <a:cs typeface=""/>
      </a:majorFont>
      <a:minorFont>
        <a:latin typeface="Proxima Nova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XT AND IMAGES 2 (NO LOGO)">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 PowerPoint BLANK – Scotland and UK  -  Read-Only" id="{BC50D601-4716-408C-B115-A15EBF30C128}" vid="{67D2C470-D996-467C-9115-E3201F650339}"/>
    </a:ext>
  </a:extLst>
</a:theme>
</file>

<file path=ppt/theme/theme4.xml><?xml version="1.0" encoding="utf-8"?>
<a:theme xmlns:a="http://schemas.openxmlformats.org/drawingml/2006/main" name="TITLE SLID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 PowerPoint BLANK – Scotland and UK  -  Read-Only" id="{BC50D601-4716-408C-B115-A15EBF30C128}" vid="{CCBFFA3F-F57E-4B2C-BCFF-00FC22DE0CE9}"/>
    </a:ext>
  </a:extLst>
</a:theme>
</file>

<file path=ppt/theme/theme5.xml><?xml version="1.0" encoding="utf-8"?>
<a:theme xmlns:a="http://schemas.openxmlformats.org/drawingml/2006/main" name="SQA WEB and TELEPHO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 PowerPoint BLANK – Scotland and UK  -  Read-Only" id="{BC50D601-4716-408C-B115-A15EBF30C128}" vid="{A3FD1DEF-2AAD-447A-BEA7-7BE0B15565B4}"/>
    </a:ext>
  </a:extLst>
</a:theme>
</file>

<file path=ppt/theme/theme6.xml><?xml version="1.0" encoding="utf-8"?>
<a:theme xmlns:a="http://schemas.openxmlformats.org/drawingml/2006/main" name="TEXT DARK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 PowerPoint BLANK – Scotland and UK  -  Read-Only" id="{BC50D601-4716-408C-B115-A15EBF30C128}" vid="{A7E63A85-0A23-4ADE-AE39-4E6A10EA0D0F}"/>
    </a:ext>
  </a:extLst>
</a:theme>
</file>

<file path=ppt/theme/theme7.xml><?xml version="1.0" encoding="utf-8"?>
<a:theme xmlns:a="http://schemas.openxmlformats.org/drawingml/2006/main" name="SineVTI">
  <a:themeElements>
    <a:clrScheme name="Custom 51">
      <a:dk1>
        <a:sysClr val="windowText" lastClr="000000"/>
      </a:dk1>
      <a:lt1>
        <a:sysClr val="window" lastClr="FFFFFF"/>
      </a:lt1>
      <a:dk2>
        <a:srgbClr val="12154E"/>
      </a:dk2>
      <a:lt2>
        <a:srgbClr val="EEEEEE"/>
      </a:lt2>
      <a:accent1>
        <a:srgbClr val="FD8686"/>
      </a:accent1>
      <a:accent2>
        <a:srgbClr val="B495C2"/>
      </a:accent2>
      <a:accent3>
        <a:srgbClr val="8F99BB"/>
      </a:accent3>
      <a:accent4>
        <a:srgbClr val="A3A3C1"/>
      </a:accent4>
      <a:accent5>
        <a:srgbClr val="7162FE"/>
      </a:accent5>
      <a:accent6>
        <a:srgbClr val="1EBE9B"/>
      </a:accent6>
      <a:hlink>
        <a:srgbClr val="EF08F7"/>
      </a:hlink>
      <a:folHlink>
        <a:srgbClr val="8477FE"/>
      </a:folHlink>
    </a:clrScheme>
    <a:fontScheme name="Custom 49">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neVTI" id="{8435B2A2-1BD5-4C05-93E5-3C5388B709E3}" vid="{0D704B13-63FE-4848-A298-6B7359B95653}"/>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SDS 5+1" ma:contentTypeID="0x0101002CFD50891A73487FBF1A841208B5DC0803005ED3B1DBB4CC1347ABE4917078E64B9A" ma:contentTypeVersion="21" ma:contentTypeDescription="" ma:contentTypeScope="" ma:versionID="8d30202a81b9ce2105d90f55d4f79a63">
  <xsd:schema xmlns:xsd="http://www.w3.org/2001/XMLSchema" xmlns:xs="http://www.w3.org/2001/XMLSchema" xmlns:p="http://schemas.microsoft.com/office/2006/metadata/properties" xmlns:ns1="http://schemas.microsoft.com/sharepoint/v3" xmlns:ns2="184af400-6cf4-4be6-9056-547874e8c8ee" xmlns:ns3="30824e9b-d4f0-4d4d-a075-1a5695f0b0d0" xmlns:ns4="26cf11b9-9313-44be-9b0e-d6407581afd4" xmlns:ns5="acbf4596-2247-4691-ae5c-60d5578e84a5" targetNamespace="http://schemas.microsoft.com/office/2006/metadata/properties" ma:root="true" ma:fieldsID="887ae7ba5bd328060c8053ab4ccfd067" ns1:_="" ns2:_="" ns3:_="" ns4:_="" ns5:_="">
    <xsd:import namespace="http://schemas.microsoft.com/sharepoint/v3"/>
    <xsd:import namespace="184af400-6cf4-4be6-9056-547874e8c8ee"/>
    <xsd:import namespace="30824e9b-d4f0-4d4d-a075-1a5695f0b0d0"/>
    <xsd:import namespace="26cf11b9-9313-44be-9b0e-d6407581afd4"/>
    <xsd:import namespace="acbf4596-2247-4691-ae5c-60d5578e84a5"/>
    <xsd:element name="properties">
      <xsd:complexType>
        <xsd:sequence>
          <xsd:element name="documentManagement">
            <xsd:complexType>
              <xsd:all>
                <xsd:element ref="ns2:IShare_Status"/>
                <xsd:element ref="ns2:IShare_BusinessOwner" minOccurs="0"/>
                <xsd:element ref="ns2:IShare_InfoClassification"/>
                <xsd:element ref="ns2:IShare_Region" minOccurs="0"/>
                <xsd:element ref="ns2:IShare_PersonalData"/>
                <xsd:element ref="ns2:IShare_PermanentPreservation" minOccurs="0"/>
                <xsd:element ref="ns2:IShare_DispositionDeletion" minOccurs="0"/>
                <xsd:element ref="ns2:TaxKeywordTaxHTField" minOccurs="0"/>
                <xsd:element ref="ns2:TaxCatchAll" minOccurs="0"/>
                <xsd:element ref="ns2:TaxCatchAllLabel"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4:SharedWithUsers" minOccurs="0"/>
                <xsd:element ref="ns5:SharedWithDetails" minOccurs="0"/>
                <xsd:element ref="ns3:MediaServiceAutoKeyPoints" minOccurs="0"/>
                <xsd:element ref="ns3:MediaServiceKeyPoints" minOccurs="0"/>
                <xsd:element ref="ns3:MediaLengthInSeconds" minOccurs="0"/>
                <xsd:element ref="ns1:_ip_UnifiedCompliancePolicyProperties" minOccurs="0"/>
                <xsd:element ref="ns1:_ip_UnifiedCompliancePolicyUIAction" minOccurs="0"/>
                <xsd:element ref="ns3:MediaServiceObjectDetectorVersions" minOccurs="0"/>
                <xsd:element ref="ns3:MediaServiceSearchPropertie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2" nillable="true" ma:displayName="Unified Compliance Policy Properties" ma:hidden="true" ma:internalName="_ip_UnifiedCompliancePolicyProperties">
      <xsd:simpleType>
        <xsd:restriction base="dms:Note"/>
      </xsd:simpleType>
    </xsd:element>
    <xsd:element name="_ip_UnifiedCompliancePolicyUIAction" ma:index="3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4af400-6cf4-4be6-9056-547874e8c8ee" elementFormDefault="qualified">
    <xsd:import namespace="http://schemas.microsoft.com/office/2006/documentManagement/types"/>
    <xsd:import namespace="http://schemas.microsoft.com/office/infopath/2007/PartnerControls"/>
    <xsd:element name="IShare_Status" ma:index="8" ma:displayName="Item Status" ma:default="Active" ma:indexed="true" ma:internalName="IShare_Status">
      <xsd:simpleType>
        <xsd:restriction base="dms:Choice">
          <xsd:enumeration value="Active"/>
          <xsd:enumeration value="Archived"/>
        </xsd:restriction>
      </xsd:simpleType>
    </xsd:element>
    <xsd:element name="IShare_BusinessOwner" ma:index="9" nillable="true" ma:displayName="Business Owner" ma:internalName="IShare_BusinessOwner">
      <xsd:simpleType>
        <xsd:restriction base="dms:Text"/>
      </xsd:simpleType>
    </xsd:element>
    <xsd:element name="IShare_InfoClassification" ma:index="10" ma:displayName="Info Classification" ma:default="Internal" ma:internalName="IShare_InfoClassification">
      <xsd:simpleType>
        <xsd:restriction base="dms:Choice">
          <xsd:enumeration value="External"/>
          <xsd:enumeration value="Internal"/>
          <xsd:enumeration value="SDS Confidential"/>
        </xsd:restriction>
      </xsd:simpleType>
    </xsd:element>
    <xsd:element name="IShare_Region" ma:index="11" nillable="true" ma:displayName="Region" ma:format="Dropdown" ma:internalName="IShare_Region" ma:readOnly="false">
      <xsd:simpleType>
        <xsd:restriction base="dms:Choice">
          <xsd:enumeration value="Cross-Regional"/>
          <xsd:enumeration value="National"/>
          <xsd:enumeration value="North"/>
          <xsd:enumeration value="North East"/>
          <xsd:enumeration value="South East"/>
          <xsd:enumeration value="West region"/>
          <xsd:enumeration value="South West"/>
          <xsd:enumeration value="West"/>
          <xsd:enumeration value="National CIAG"/>
          <xsd:enumeration value="**Do not use the following**"/>
          <xsd:enumeration value="North region"/>
          <xsd:enumeration value="North East region"/>
          <xsd:enumeration value="Cross-regional CIAG"/>
          <xsd:enumeration value="South West region"/>
          <xsd:enumeration value="South East region"/>
        </xsd:restriction>
      </xsd:simpleType>
    </xsd:element>
    <xsd:element name="IShare_PersonalData" ma:index="12" ma:displayName="Personal Data" ma:default="0" ma:internalName="IShare_PersonalData">
      <xsd:simpleType>
        <xsd:restriction base="dms:Boolean"/>
      </xsd:simpleType>
    </xsd:element>
    <xsd:element name="IShare_PermanentPreservation" ma:index="13" nillable="true" ma:displayName="Permanent Preservation" ma:default="0" ma:internalName="IShare_PermanentPreservation">
      <xsd:simpleType>
        <xsd:restriction base="dms:Boolean"/>
      </xsd:simpleType>
    </xsd:element>
    <xsd:element name="IShare_DispositionDeletion" ma:index="14" nillable="true" ma:displayName="Disposition Deletion" ma:internalName="IShare_DispositionDeletion">
      <xsd:simpleType>
        <xsd:restriction base="dms:DateTime"/>
      </xsd:simpleType>
    </xsd:element>
    <xsd:element name="TaxKeywordTaxHTField" ma:index="15" nillable="true" ma:taxonomy="true" ma:internalName="TaxKeywordTaxHTField" ma:taxonomyFieldName="TaxKeyword" ma:displayName="Enterprise Keywords" ma:fieldId="{23f27201-bee3-471e-b2e7-b64fd8b7ca38}" ma:taxonomyMulti="true" ma:sspId="c6621819-13d1-4a2d-8762-4f615fabf62c" ma:termSetId="00000000-0000-0000-0000-000000000000" ma:anchorId="00000000-0000-0000-0000-000000000000" ma:open="true" ma:isKeyword="true">
      <xsd:complexType>
        <xsd:sequence>
          <xsd:element ref="pc:Terms" minOccurs="0" maxOccurs="1"/>
        </xsd:sequence>
      </xsd:complexType>
    </xsd:element>
    <xsd:element name="TaxCatchAll" ma:index="16" nillable="true" ma:displayName="Taxonomy Catch All Column" ma:hidden="true" ma:list="{825aea11-257d-416f-992b-dec2f85e4525}" ma:internalName="TaxCatchAll" ma:showField="CatchAllData" ma:web="184af400-6cf4-4be6-9056-547874e8c8ee">
      <xsd:complexType>
        <xsd:complexContent>
          <xsd:extension base="dms:MultiChoiceLookup">
            <xsd:sequence>
              <xsd:element name="Value" type="dms:Lookup" maxOccurs="unbounded" minOccurs="0" nillable="true"/>
            </xsd:sequence>
          </xsd:extension>
        </xsd:complexContent>
      </xsd:complexType>
    </xsd:element>
    <xsd:element name="TaxCatchAllLabel" ma:index="17" nillable="true" ma:displayName="Taxonomy Catch All Column1" ma:hidden="true" ma:list="{825aea11-257d-416f-992b-dec2f85e4525}" ma:internalName="TaxCatchAllLabel" ma:readOnly="true" ma:showField="CatchAllDataLabel" ma:web="184af400-6cf4-4be6-9056-547874e8c8e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0824e9b-d4f0-4d4d-a075-1a5695f0b0d0"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AutoTags" ma:index="21" nillable="true" ma:displayName="MediaServiceAutoTags" ma:internalName="MediaServiceAutoTags" ma:readOnly="true">
      <xsd:simpleType>
        <xsd:restriction base="dms:Text"/>
      </xsd:simpleType>
    </xsd:element>
    <xsd:element name="MediaServiceOCR" ma:index="22" nillable="true" ma:displayName="MediaServiceOCR" ma:internalName="MediaServiceOCR" ma:readOnly="true">
      <xsd:simpleType>
        <xsd:restriction base="dms:Note">
          <xsd:maxLength value="255"/>
        </xsd:restriction>
      </xsd:simpleType>
    </xsd:element>
    <xsd:element name="MediaServiceDateTaken" ma:index="23" nillable="true" ma:displayName="MediaServiceDateTaken" ma:hidden="true" ma:internalName="MediaServiceDateTaken" ma:readOnly="true">
      <xsd:simpleType>
        <xsd:restriction base="dms:Text"/>
      </xsd:simpleType>
    </xsd:element>
    <xsd:element name="MediaServiceLocation" ma:index="24" nillable="true" ma:displayName="MediaServiceLocation" ma:internalName="MediaServiceLocation"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AutoKeyPoints" ma:index="29" nillable="true" ma:displayName="MediaServiceAutoKeyPoints" ma:hidden="true" ma:internalName="MediaServiceAutoKeyPoints" ma:readOnly="true">
      <xsd:simpleType>
        <xsd:restriction base="dms:Note"/>
      </xsd:simpleType>
    </xsd:element>
    <xsd:element name="MediaServiceKeyPoints" ma:index="30" nillable="true" ma:displayName="KeyPoints" ma:internalName="MediaServiceKeyPoints" ma:readOnly="true">
      <xsd:simpleType>
        <xsd:restriction base="dms:Note">
          <xsd:maxLength value="255"/>
        </xsd:restriction>
      </xsd:simpleType>
    </xsd:element>
    <xsd:element name="MediaLengthInSeconds" ma:index="31" nillable="true" ma:displayName="Length (seconds)" ma:internalName="MediaLengthInSeconds" ma:readOnly="true">
      <xsd:simpleType>
        <xsd:restriction base="dms:Unknown"/>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element name="lcf76f155ced4ddcb4097134ff3c332f" ma:index="37" nillable="true" ma:taxonomy="true" ma:internalName="lcf76f155ced4ddcb4097134ff3c332f" ma:taxonomyFieldName="MediaServiceImageTags" ma:displayName="Image Tags" ma:readOnly="false" ma:fieldId="{5cf76f15-5ced-4ddc-b409-7134ff3c332f}" ma:taxonomyMulti="true" ma:sspId="c6621819-13d1-4a2d-8762-4f615fabf62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6cf11b9-9313-44be-9b0e-d6407581afd4" elementFormDefault="qualified">
    <xsd:import namespace="http://schemas.microsoft.com/office/2006/documentManagement/types"/>
    <xsd:import namespace="http://schemas.microsoft.com/office/infopath/2007/PartnerControls"/>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cbf4596-2247-4691-ae5c-60d5578e84a5" elementFormDefault="qualified">
    <xsd:import namespace="http://schemas.microsoft.com/office/2006/documentManagement/types"/>
    <xsd:import namespace="http://schemas.microsoft.com/office/infopath/2007/PartnerControls"/>
    <xsd:element name="SharedWithDetails" ma:index="2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Share_DispositionDeletion xmlns="184af400-6cf4-4be6-9056-547874e8c8ee" xsi:nil="true"/>
    <IShare_Region xmlns="184af400-6cf4-4be6-9056-547874e8c8ee" xsi:nil="true"/>
    <IShare_PersonalData xmlns="184af400-6cf4-4be6-9056-547874e8c8ee">false</IShare_PersonalData>
    <IShare_InfoClassification xmlns="184af400-6cf4-4be6-9056-547874e8c8ee">Internal</IShare_InfoClassification>
    <IShare_PermanentPreservation xmlns="184af400-6cf4-4be6-9056-547874e8c8ee">false</IShare_PermanentPreservation>
    <TaxKeywordTaxHTField xmlns="184af400-6cf4-4be6-9056-547874e8c8ee">
      <Terms xmlns="http://schemas.microsoft.com/office/infopath/2007/PartnerControls"/>
    </TaxKeywordTaxHTField>
    <IShare_BusinessOwner xmlns="184af400-6cf4-4be6-9056-547874e8c8ee">julie.gray@sds.co.uk</IShare_BusinessOwner>
    <_ip_UnifiedCompliancePolicyUIAction xmlns="http://schemas.microsoft.com/sharepoint/v3" xsi:nil="true"/>
    <_ip_UnifiedCompliancePolicyProperties xmlns="http://schemas.microsoft.com/sharepoint/v3" xsi:nil="true"/>
    <IShare_Status xmlns="184af400-6cf4-4be6-9056-547874e8c8ee">Active</IShare_Status>
    <lcf76f155ced4ddcb4097134ff3c332f xmlns="30824e9b-d4f0-4d4d-a075-1a5695f0b0d0">
      <Terms xmlns="http://schemas.microsoft.com/office/infopath/2007/PartnerControls"/>
    </lcf76f155ced4ddcb4097134ff3c332f>
    <TaxCatchAll xmlns="184af400-6cf4-4be6-9056-547874e8c8ee" xsi:nil="true"/>
  </documentManagement>
</p:properties>
</file>

<file path=customXml/itemProps1.xml><?xml version="1.0" encoding="utf-8"?>
<ds:datastoreItem xmlns:ds="http://schemas.openxmlformats.org/officeDocument/2006/customXml" ds:itemID="{A3FE49EE-B947-471E-A856-9EFCF26E40E1}">
  <ds:schemaRefs>
    <ds:schemaRef ds:uri="184af400-6cf4-4be6-9056-547874e8c8ee"/>
    <ds:schemaRef ds:uri="26cf11b9-9313-44be-9b0e-d6407581afd4"/>
    <ds:schemaRef ds:uri="30824e9b-d4f0-4d4d-a075-1a5695f0b0d0"/>
    <ds:schemaRef ds:uri="acbf4596-2247-4691-ae5c-60d5578e84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6B5D4B0-1D83-4F0D-945C-8EA94A6ECABA}">
  <ds:schemaRefs>
    <ds:schemaRef ds:uri="http://schemas.microsoft.com/sharepoint/v3/contenttype/forms"/>
  </ds:schemaRefs>
</ds:datastoreItem>
</file>

<file path=customXml/itemProps3.xml><?xml version="1.0" encoding="utf-8"?>
<ds:datastoreItem xmlns:ds="http://schemas.openxmlformats.org/officeDocument/2006/customXml" ds:itemID="{5CD877DE-C7AB-45D8-B31F-D3843BA6D6D5}">
  <ds:schemaRefs>
    <ds:schemaRef ds:uri="http://www.w3.org/XML/1998/namespace"/>
    <ds:schemaRef ds:uri="http://purl.org/dc/elements/1.1/"/>
    <ds:schemaRef ds:uri="30824e9b-d4f0-4d4d-a075-1a5695f0b0d0"/>
    <ds:schemaRef ds:uri="184af400-6cf4-4be6-9056-547874e8c8ee"/>
    <ds:schemaRef ds:uri="http://schemas.microsoft.com/office/2006/metadata/properties"/>
    <ds:schemaRef ds:uri="http://schemas.microsoft.com/office/infopath/2007/PartnerControls"/>
    <ds:schemaRef ds:uri="http://schemas.openxmlformats.org/package/2006/metadata/core-properties"/>
    <ds:schemaRef ds:uri="http://schemas.microsoft.com/office/2006/documentManagement/types"/>
    <ds:schemaRef ds:uri="http://purl.org/dc/terms/"/>
    <ds:schemaRef ds:uri="http://schemas.microsoft.com/sharepoint/v3"/>
    <ds:schemaRef ds:uri="acbf4596-2247-4691-ae5c-60d5578e84a5"/>
    <ds:schemaRef ds:uri="26cf11b9-9313-44be-9b0e-d6407581afd4"/>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TotalTime>
  <Words>2503</Words>
  <Application>Microsoft Office PowerPoint</Application>
  <PresentationFormat>Widescreen</PresentationFormat>
  <Paragraphs>412</Paragraphs>
  <Slides>40</Slides>
  <Notes>26</Notes>
  <HiddenSlides>0</HiddenSlides>
  <MMClips>1</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40</vt:i4>
      </vt:variant>
    </vt:vector>
  </HeadingPairs>
  <TitlesOfParts>
    <vt:vector size="66" baseType="lpstr">
      <vt:lpstr>Aptos</vt:lpstr>
      <vt:lpstr>Aptos Display</vt:lpstr>
      <vt:lpstr>Arial</vt:lpstr>
      <vt:lpstr>Avenir Next LT Pro</vt:lpstr>
      <vt:lpstr>Calibri</vt:lpstr>
      <vt:lpstr>FS Lola</vt:lpstr>
      <vt:lpstr>Gotham</vt:lpstr>
      <vt:lpstr>Gotham Bold</vt:lpstr>
      <vt:lpstr>Gotham Bold Italics</vt:lpstr>
      <vt:lpstr>Gotham Heavy</vt:lpstr>
      <vt:lpstr>Gotham Heavy Italics</vt:lpstr>
      <vt:lpstr>Gotham Italics</vt:lpstr>
      <vt:lpstr>Gotham Light Italics</vt:lpstr>
      <vt:lpstr>Posterama</vt:lpstr>
      <vt:lpstr>Proxima Nova Rg</vt:lpstr>
      <vt:lpstr>Roboto Slab ExtraBold</vt:lpstr>
      <vt:lpstr>Symbol</vt:lpstr>
      <vt:lpstr>Times New Roman</vt:lpstr>
      <vt:lpstr>Wingdings</vt:lpstr>
      <vt:lpstr>Office Theme</vt:lpstr>
      <vt:lpstr>1_Office Theme</vt:lpstr>
      <vt:lpstr>TEXT AND IMAGES 2 (NO LOGO)</vt:lpstr>
      <vt:lpstr>TITLE SLIDE 2</vt:lpstr>
      <vt:lpstr>SQA WEB and TELEPHONE</vt:lpstr>
      <vt:lpstr>TEXT DARK BACKGROUND</vt:lpstr>
      <vt:lpstr>SineVTI</vt:lpstr>
      <vt:lpstr>Meta skills in Modern Apprenticeships Community of Practice </vt:lpstr>
      <vt:lpstr>Introduction</vt:lpstr>
      <vt:lpstr>Agenda</vt:lpstr>
      <vt:lpstr>A little inspiration…..</vt:lpstr>
      <vt:lpstr> Meta skills and their role within apprenticeships</vt:lpstr>
      <vt:lpstr>PowerPoint Presentation</vt:lpstr>
      <vt:lpstr>PowerPoint Presentation</vt:lpstr>
      <vt:lpstr>PowerPoint Presentation</vt:lpstr>
      <vt:lpstr>PowerPoint Presentation</vt:lpstr>
      <vt:lpstr>Knowledge and understanding</vt:lpstr>
      <vt:lpstr>PowerPoint Presentation</vt:lpstr>
      <vt:lpstr>PowerPoint Presentation</vt:lpstr>
      <vt:lpstr>PowerPoint Presentation</vt:lpstr>
      <vt:lpstr>PowerPoint Presentation</vt:lpstr>
      <vt:lpstr>PowerPoint Presentation</vt:lpstr>
      <vt:lpstr>Developing and progressing meta skills in MA programmes</vt:lpstr>
      <vt:lpstr>OECD Paper Knowledge for 2030</vt:lpstr>
      <vt:lpstr>The WHY? Contractual basis Framework basis or WHAT?</vt:lpstr>
      <vt:lpstr>What we find on review?</vt:lpstr>
      <vt:lpstr>Examples of QIs from HMIE MA Quality framework</vt:lpstr>
      <vt:lpstr>Questions we cover on review</vt:lpstr>
      <vt:lpstr>PowerPoint Presentation</vt:lpstr>
      <vt:lpstr>Advice from HMIE</vt:lpstr>
      <vt:lpstr>For example: Adaptability skills </vt:lpstr>
      <vt:lpstr>Adaptability: Working with the apprentice</vt:lpstr>
      <vt:lpstr>Adaptability skills: Capturing evidence</vt:lpstr>
      <vt:lpstr>Example:  The How</vt:lpstr>
      <vt:lpstr>Resources: Adaptability skills </vt:lpstr>
      <vt:lpstr>Workshop discussion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Closing remarks and next steps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Julie Gray</dc:creator>
  <cp:lastModifiedBy>Euan Scott</cp:lastModifiedBy>
  <cp:revision>3</cp:revision>
  <dcterms:created xsi:type="dcterms:W3CDTF">2024-11-21T12:27:01Z</dcterms:created>
  <dcterms:modified xsi:type="dcterms:W3CDTF">2024-12-11T16:07:51Z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0x0101002CFD50891A73487FBF1A841208B5DC0803005ED3B1DBB4CC1347ABE4917078E64B9A</vt:lpwstr>
  </property>
  <property fmtid="{D5CDD505-2E9C-101B-9397-08002B2CF9AE}" pid="4" name="MediaServiceImageTags">
    <vt:lpwstr/>
  </property>
</Properties>
</file>