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20104100" cy="11309350"/>
  <p:notesSz cx="20104100" cy="1130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72"/>
    <a:srgbClr val="009D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68" y="178"/>
      </p:cViewPr>
      <p:guideLst>
        <p:guide orient="horz" pos="279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Robison" userId="c42186be-31c3-4e13-8d7e-85e71fb3ba32" providerId="ADAL" clId="{E80D5E31-C66E-4BEC-9051-70EA7A4D32BD}"/>
    <pc:docChg chg="modSld">
      <pc:chgData name="Scott Robison" userId="c42186be-31c3-4e13-8d7e-85e71fb3ba32" providerId="ADAL" clId="{E80D5E31-C66E-4BEC-9051-70EA7A4D32BD}" dt="2024-10-09T13:11:11.529" v="7" actId="20577"/>
      <pc:docMkLst>
        <pc:docMk/>
      </pc:docMkLst>
      <pc:sldChg chg="modSp mod">
        <pc:chgData name="Scott Robison" userId="c42186be-31c3-4e13-8d7e-85e71fb3ba32" providerId="ADAL" clId="{E80D5E31-C66E-4BEC-9051-70EA7A4D32BD}" dt="2024-10-09T13:11:11.529" v="7" actId="20577"/>
        <pc:sldMkLst>
          <pc:docMk/>
          <pc:sldMk cId="0" sldId="256"/>
        </pc:sldMkLst>
        <pc:spChg chg="mod">
          <ac:chgData name="Scott Robison" userId="c42186be-31c3-4e13-8d7e-85e71fb3ba32" providerId="ADAL" clId="{E80D5E31-C66E-4BEC-9051-70EA7A4D32BD}" dt="2024-10-09T13:11:11.529" v="7" actId="20577"/>
          <ac:spMkLst>
            <pc:docMk/>
            <pc:sldMk cId="0" sldId="256"/>
            <ac:spMk id="6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9018" y="748712"/>
            <a:ext cx="7706063" cy="1179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550" b="1" i="0">
                <a:solidFill>
                  <a:srgbClr val="0093C9"/>
                </a:solidFill>
                <a:latin typeface="ProximaNova-Extrabld"/>
                <a:cs typeface="ProximaNova-Extrab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9B0B12B-33EC-F248-ACC6-F2241654684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8219"/>
            <a:ext cx="20104100" cy="2225675"/>
          </a:xfrm>
          <a:prstGeom prst="rect">
            <a:avLst/>
          </a:prstGeom>
          <a:solidFill>
            <a:srgbClr val="005F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64546" y="2339497"/>
            <a:ext cx="4779392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0" b="1" spc="-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14150" y="2338578"/>
            <a:ext cx="4790779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0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en-GB" sz="4000" b="1" spc="-40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618" y="2371037"/>
            <a:ext cx="4591049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0" b="1" spc="-10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Self-management</a:t>
            </a:r>
            <a:endParaRPr sz="4000" b="1" dirty="0">
              <a:solidFill>
                <a:srgbClr val="009DB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14151" y="3847968"/>
            <a:ext cx="4856182" cy="69442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400" b="1" spc="1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Communicating</a:t>
            </a:r>
            <a:endParaRPr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64546" y="3817043"/>
            <a:ext cx="3489679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5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Curiosity</a:t>
            </a:r>
            <a:endParaRPr sz="4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5649" y="5714658"/>
            <a:ext cx="3385499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64547" y="5714657"/>
            <a:ext cx="4945703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10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Sense-making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14151" y="7811028"/>
            <a:ext cx="4856182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Collaborating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64546" y="7805078"/>
            <a:ext cx="4331335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Creativity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98440" y="9755279"/>
            <a:ext cx="3690299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-20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4600" b="1" spc="5" dirty="0">
                <a:solidFill>
                  <a:srgbClr val="5742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eading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564547" y="9756219"/>
            <a:ext cx="4945703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</a:t>
            </a:r>
            <a:r>
              <a:rPr sz="4600" b="1" spc="-4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600" b="1" spc="5" dirty="0">
                <a:solidFill>
                  <a:srgbClr val="8E9E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706906"/>
            <a:ext cx="20104100" cy="9387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38455" algn="ctr">
              <a:lnSpc>
                <a:spcPct val="100000"/>
              </a:lnSpc>
              <a:spcBef>
                <a:spcPts val="120"/>
              </a:spcBef>
            </a:pPr>
            <a:r>
              <a:rPr sz="600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en-GB" sz="6000" spc="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sz="6000" spc="5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kills</a:t>
            </a:r>
            <a:r>
              <a:rPr lang="en-GB" sz="600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</a:t>
            </a:r>
            <a:r>
              <a:rPr sz="6000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6000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 icons</a:t>
            </a:r>
            <a:endParaRPr sz="6000" spc="1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3210" y="2952788"/>
            <a:ext cx="4591050" cy="0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009DB5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1079" y="2952788"/>
            <a:ext cx="4591050" cy="0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57427D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>
            <a:spLocks/>
          </p:cNvSpPr>
          <p:nvPr/>
        </p:nvSpPr>
        <p:spPr>
          <a:xfrm>
            <a:off x="13564546" y="2952787"/>
            <a:ext cx="2714772" cy="141557"/>
          </a:xfrm>
          <a:custGeom>
            <a:avLst/>
            <a:gdLst/>
            <a:ahLst/>
            <a:cxnLst/>
            <a:rect l="l" t="t" r="r" b="b"/>
            <a:pathLst>
              <a:path w="4591050">
                <a:moveTo>
                  <a:pt x="0" y="0"/>
                </a:moveTo>
                <a:lnTo>
                  <a:pt x="4590834" y="0"/>
                </a:lnTo>
              </a:path>
            </a:pathLst>
          </a:custGeom>
          <a:ln w="10470">
            <a:solidFill>
              <a:srgbClr val="8E9E24"/>
            </a:solidFill>
          </a:ln>
        </p:spPr>
        <p:txBody>
          <a:bodyPr wrap="square" lIns="0" tIns="0" rIns="0" bIns="0" rtlCol="0"/>
          <a:lstStyle/>
          <a:p>
            <a:endParaRPr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94BAB95B-5757-C44D-A390-26C43CCD720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" y="527076"/>
            <a:ext cx="1981200" cy="127759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9B73460-1B02-6046-BC4F-AC3D8914696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710"/>
            <a:ext cx="20104100" cy="293185"/>
          </a:xfrm>
          <a:prstGeom prst="rect">
            <a:avLst/>
          </a:prstGeom>
        </p:spPr>
      </p:pic>
      <p:pic>
        <p:nvPicPr>
          <p:cNvPr id="20" name="Picture 19" descr="A cartoon of a child wearing glasses&#10;&#10;Description automatically generated">
            <a:extLst>
              <a:ext uri="{FF2B5EF4-FFF2-40B4-BE49-F238E27FC236}">
                <a16:creationId xmlns:a16="http://schemas.microsoft.com/office/drawing/2014/main" id="{1CF304E0-A9D8-D2C2-2012-083156FA63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845" y="5260561"/>
            <a:ext cx="1376476" cy="1693428"/>
          </a:xfrm>
          <a:prstGeom prst="rect">
            <a:avLst/>
          </a:prstGeom>
        </p:spPr>
      </p:pic>
      <p:pic>
        <p:nvPicPr>
          <p:cNvPr id="24" name="Picture 23" descr="A cartoon of a child&#10;&#10;Description automatically generated">
            <a:extLst>
              <a:ext uri="{FF2B5EF4-FFF2-40B4-BE49-F238E27FC236}">
                <a16:creationId xmlns:a16="http://schemas.microsoft.com/office/drawing/2014/main" id="{77C4FFF1-9B96-6316-3DFB-8FED114C0A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0563" y="9199158"/>
            <a:ext cx="1594368" cy="1697956"/>
          </a:xfrm>
          <a:prstGeom prst="rect">
            <a:avLst/>
          </a:prstGeom>
        </p:spPr>
      </p:pic>
      <p:pic>
        <p:nvPicPr>
          <p:cNvPr id="27" name="Picture 26" descr="A cartoon of a child with glasses&#10;&#10;Description automatically generated">
            <a:extLst>
              <a:ext uri="{FF2B5EF4-FFF2-40B4-BE49-F238E27FC236}">
                <a16:creationId xmlns:a16="http://schemas.microsoft.com/office/drawing/2014/main" id="{4F4FDC66-EA2A-0162-78A8-2952B1569A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7129" y="7253426"/>
            <a:ext cx="1441236" cy="1688948"/>
          </a:xfrm>
          <a:prstGeom prst="rect">
            <a:avLst/>
          </a:prstGeom>
        </p:spPr>
      </p:pic>
      <p:pic>
        <p:nvPicPr>
          <p:cNvPr id="29" name="Picture 28" descr="A cartoon of a child&#10;&#10;Description automatically generated">
            <a:extLst>
              <a:ext uri="{FF2B5EF4-FFF2-40B4-BE49-F238E27FC236}">
                <a16:creationId xmlns:a16="http://schemas.microsoft.com/office/drawing/2014/main" id="{5DF616A0-894D-EA40-C4FB-449704B737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0563" y="5298687"/>
            <a:ext cx="1594368" cy="1697956"/>
          </a:xfrm>
          <a:prstGeom prst="rect">
            <a:avLst/>
          </a:prstGeom>
        </p:spPr>
      </p:pic>
      <p:pic>
        <p:nvPicPr>
          <p:cNvPr id="31" name="Picture 30" descr="A cartoon of a child&#10;&#10;Description automatically generated">
            <a:extLst>
              <a:ext uri="{FF2B5EF4-FFF2-40B4-BE49-F238E27FC236}">
                <a16:creationId xmlns:a16="http://schemas.microsoft.com/office/drawing/2014/main" id="{E8D8F96A-0E8A-7CED-C4F0-A2422D0FA0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3160" y="3348452"/>
            <a:ext cx="1369174" cy="1693452"/>
          </a:xfrm>
          <a:prstGeom prst="rect">
            <a:avLst/>
          </a:prstGeom>
        </p:spPr>
      </p:pic>
      <p:pic>
        <p:nvPicPr>
          <p:cNvPr id="33" name="Picture 32" descr="A cartoon of a child&#10;&#10;Description automatically generated">
            <a:extLst>
              <a:ext uri="{FF2B5EF4-FFF2-40B4-BE49-F238E27FC236}">
                <a16:creationId xmlns:a16="http://schemas.microsoft.com/office/drawing/2014/main" id="{E00E0702-0414-721E-5593-612DD05DCD4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845" y="9239943"/>
            <a:ext cx="1376476" cy="1711539"/>
          </a:xfrm>
          <a:prstGeom prst="rect">
            <a:avLst/>
          </a:prstGeom>
        </p:spPr>
      </p:pic>
      <p:pic>
        <p:nvPicPr>
          <p:cNvPr id="35" name="Picture 34" descr="A cartoon of a child&#10;&#10;Description automatically generated">
            <a:extLst>
              <a:ext uri="{FF2B5EF4-FFF2-40B4-BE49-F238E27FC236}">
                <a16:creationId xmlns:a16="http://schemas.microsoft.com/office/drawing/2014/main" id="{237AB781-44B4-1159-EC33-269DC0E05FD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511" y="7247988"/>
            <a:ext cx="1485145" cy="1697955"/>
          </a:xfrm>
          <a:prstGeom prst="rect">
            <a:avLst/>
          </a:prstGeom>
        </p:spPr>
      </p:pic>
      <p:pic>
        <p:nvPicPr>
          <p:cNvPr id="37" name="Picture 36" descr="A cartoon of a child&#10;&#10;Description automatically generated">
            <a:extLst>
              <a:ext uri="{FF2B5EF4-FFF2-40B4-BE49-F238E27FC236}">
                <a16:creationId xmlns:a16="http://schemas.microsoft.com/office/drawing/2014/main" id="{55A7A065-E7C5-C46B-3F72-6AE4AECF80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8232" y="3264078"/>
            <a:ext cx="1575703" cy="170248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3210" y="3760842"/>
            <a:ext cx="2949849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Focusing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4675" y="5714659"/>
            <a:ext cx="3010934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Integrity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4675" y="7780206"/>
            <a:ext cx="3343160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10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5172" y="9755280"/>
            <a:ext cx="3414897" cy="7226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4600" b="1" spc="5" dirty="0">
                <a:solidFill>
                  <a:srgbClr val="009D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  <a:endParaRPr sz="4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38" descr="A cartoon of a child&#10;&#10;Description automatically generated">
            <a:extLst>
              <a:ext uri="{FF2B5EF4-FFF2-40B4-BE49-F238E27FC236}">
                <a16:creationId xmlns:a16="http://schemas.microsoft.com/office/drawing/2014/main" id="{2E3BAA00-D39C-5105-C88E-620676B527D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50" y="9260828"/>
            <a:ext cx="1376476" cy="1711539"/>
          </a:xfrm>
          <a:prstGeom prst="rect">
            <a:avLst/>
          </a:prstGeom>
        </p:spPr>
      </p:pic>
      <p:pic>
        <p:nvPicPr>
          <p:cNvPr id="43" name="Picture 42" descr="A cartoon of a child&#10;&#10;Description automatically generated">
            <a:extLst>
              <a:ext uri="{FF2B5EF4-FFF2-40B4-BE49-F238E27FC236}">
                <a16:creationId xmlns:a16="http://schemas.microsoft.com/office/drawing/2014/main" id="{BEEA73D3-28F9-4873-FB8D-B28819DAD35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45" y="7243800"/>
            <a:ext cx="1589287" cy="1725123"/>
          </a:xfrm>
          <a:prstGeom prst="rect">
            <a:avLst/>
          </a:prstGeom>
        </p:spPr>
      </p:pic>
      <p:pic>
        <p:nvPicPr>
          <p:cNvPr id="45" name="Picture 44" descr="A cartoon of a child&#10;&#10;Description automatically generated">
            <a:extLst>
              <a:ext uri="{FF2B5EF4-FFF2-40B4-BE49-F238E27FC236}">
                <a16:creationId xmlns:a16="http://schemas.microsoft.com/office/drawing/2014/main" id="{AA3BB6A9-9A7A-B47C-3C0E-D284BC72A4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086" y="5244884"/>
            <a:ext cx="1381004" cy="1707011"/>
          </a:xfrm>
          <a:prstGeom prst="rect">
            <a:avLst/>
          </a:prstGeom>
        </p:spPr>
      </p:pic>
      <p:pic>
        <p:nvPicPr>
          <p:cNvPr id="47" name="Picture 46" descr="A cartoon of a child&#10;&#10;Description automatically generated">
            <a:extLst>
              <a:ext uri="{FF2B5EF4-FFF2-40B4-BE49-F238E27FC236}">
                <a16:creationId xmlns:a16="http://schemas.microsoft.com/office/drawing/2014/main" id="{A3EC573B-5709-107B-0400-6BE0070EC50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558" y="3264078"/>
            <a:ext cx="1390060" cy="168890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F2BD79FE-1462-EE50-FF8A-3857A59B6D47}"/>
              </a:ext>
            </a:extLst>
          </p:cNvPr>
          <p:cNvSpPr>
            <a:spLocks/>
          </p:cNvSpPr>
          <p:nvPr/>
        </p:nvSpPr>
        <p:spPr>
          <a:xfrm>
            <a:off x="17631134" y="555598"/>
            <a:ext cx="1981200" cy="1262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0" name="Picture 49" descr="A logo with text on it&#10;&#10;Description automatically generated">
            <a:extLst>
              <a:ext uri="{FF2B5EF4-FFF2-40B4-BE49-F238E27FC236}">
                <a16:creationId xmlns:a16="http://schemas.microsoft.com/office/drawing/2014/main" id="{8CBB126E-67FE-3E95-974E-0D84CC91FC8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5270" y="610993"/>
            <a:ext cx="1772928" cy="11519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0482731BA60DFE4B9D64C9A19B612A04" ma:contentTypeVersion="15" ma:contentTypeDescription="" ma:contentTypeScope="" ma:versionID="fcdb58359a9ae20e1a24639ab69dfc9c">
  <xsd:schema xmlns:xsd="http://www.w3.org/2001/XMLSchema" xmlns:xs="http://www.w3.org/2001/XMLSchema" xmlns:p="http://schemas.microsoft.com/office/2006/metadata/properties" xmlns:ns2="184af400-6cf4-4be6-9056-547874e8c8ee" xmlns:ns3="54e1c10a-7e47-4796-85f9-97614551b6e7" targetNamespace="http://schemas.microsoft.com/office/2006/metadata/properties" ma:root="true" ma:fieldsID="390ce62fadb3a82f8d58f0f36c713c5e" ns2:_="" ns3:_="">
    <xsd:import namespace="184af400-6cf4-4be6-9056-547874e8c8ee"/>
    <xsd:import namespace="54e1c10a-7e47-4796-85f9-97614551b6e7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1c10a-7e47-4796-85f9-97614551b6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c6621819-13d1-4a2d-8762-4f615fabf6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 xsi:nil="true"/>
    <IShare_BusinessOwner xmlns="184af400-6cf4-4be6-9056-547874e8c8ee" xsi:nil="true"/>
    <SharedWithUsers xmlns="184af400-6cf4-4be6-9056-547874e8c8ee">
      <UserInfo>
        <DisplayName>Kathryn Seely</DisplayName>
        <AccountId>49039</AccountId>
        <AccountType/>
      </UserInfo>
      <UserInfo>
        <DisplayName>Melissa Lang</DisplayName>
        <AccountId>93592</AccountId>
        <AccountType/>
      </UserInfo>
    </SharedWithUsers>
    <lcf76f155ced4ddcb4097134ff3c332f xmlns="54e1c10a-7e47-4796-85f9-97614551b6e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C155283-A243-4750-B312-964CC09874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af400-6cf4-4be6-9056-547874e8c8ee"/>
    <ds:schemaRef ds:uri="54e1c10a-7e47-4796-85f9-97614551b6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A9B125-1DFB-4686-AACE-CCAD74D007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078601-C218-4B0E-963F-F31FD67D4237}">
  <ds:schemaRefs>
    <ds:schemaRef ds:uri="http://purl.org/dc/terms/"/>
    <ds:schemaRef ds:uri="http://schemas.microsoft.com/office/2006/documentManagement/types"/>
    <ds:schemaRef ds:uri="184af400-6cf4-4be6-9056-547874e8c8ee"/>
    <ds:schemaRef ds:uri="http://purl.org/dc/elements/1.1/"/>
    <ds:schemaRef ds:uri="http://schemas.microsoft.com/office/2006/metadata/properties"/>
    <ds:schemaRef ds:uri="http://schemas.microsoft.com/office/infopath/2007/PartnerControls"/>
    <ds:schemaRef ds:uri="54e1c10a-7e47-4796-85f9-97614551b6e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ProximaNova-Extrabld</vt:lpstr>
      <vt:lpstr>Office Theme</vt:lpstr>
      <vt:lpstr>Meta Skills Land character icons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Meta-skills Icons</dc:title>
  <dc:creator>Kat Seely</dc:creator>
  <cp:lastModifiedBy>Scott Robison</cp:lastModifiedBy>
  <cp:revision>8</cp:revision>
  <dcterms:created xsi:type="dcterms:W3CDTF">2021-09-01T10:08:32Z</dcterms:created>
  <dcterms:modified xsi:type="dcterms:W3CDTF">2024-10-09T13:11:14Z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2021-09-01T00:00:00Z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2021-09-01T00:00:00Z</vt:filetime>
  </property>
  <property fmtid="{D5CDD505-2E9C-101B-9397-08002B2CF9AE}" pid="5" name="ContentTypeId">
    <vt:lpwstr>0x0101002CFD50891A73487FBF1A841208B5DC0802000482731BA60DFE4B9D64C9A19B612A04</vt:lpwstr>
  </property>
  <property fmtid="{D5CDD505-2E9C-101B-9397-08002B2CF9AE}" pid="6" name="TaxKeyword">
    <vt:lpwstr/>
  </property>
  <property fmtid="{D5CDD505-2E9C-101B-9397-08002B2CF9AE}" pid="7" name="MediaServiceImageTags">
    <vt:lpwstr/>
  </property>
</Properties>
</file>